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5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4" r:id="rId4"/>
    <p:sldId id="287" r:id="rId5"/>
    <p:sldId id="286" r:id="rId6"/>
    <p:sldId id="288" r:id="rId7"/>
    <p:sldId id="285" r:id="rId8"/>
    <p:sldId id="289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82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070E-1A89-483E-9043-5385513E8AAC}" type="datetimeFigureOut">
              <a:rPr lang="hr-HR" smtClean="0"/>
              <a:t>18.9.2018.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5E6C-3A9A-4D3B-9609-D7255BE411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752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070E-1A89-483E-9043-5385513E8AAC}" type="datetimeFigureOut">
              <a:rPr lang="hr-HR" smtClean="0"/>
              <a:t>18.9.2018.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5E6C-3A9A-4D3B-9609-D7255BE411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0033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070E-1A89-483E-9043-5385513E8AAC}" type="datetimeFigureOut">
              <a:rPr lang="hr-HR" smtClean="0"/>
              <a:t>18.9.2018.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5E6C-3A9A-4D3B-9609-D7255BE411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66811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070E-1A89-483E-9043-5385513E8AAC}" type="datetimeFigureOut">
              <a:rPr lang="hr-HR" smtClean="0"/>
              <a:t>18.9.2018.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5E6C-3A9A-4D3B-9609-D7255BE411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7007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070E-1A89-483E-9043-5385513E8AAC}" type="datetimeFigureOut">
              <a:rPr lang="hr-HR" smtClean="0"/>
              <a:t>18.9.2018.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5E6C-3A9A-4D3B-9609-D7255BE411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744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070E-1A89-483E-9043-5385513E8AAC}" type="datetimeFigureOut">
              <a:rPr lang="hr-HR" smtClean="0"/>
              <a:t>18.9.2018.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5E6C-3A9A-4D3B-9609-D7255BE411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1920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070E-1A89-483E-9043-5385513E8AAC}" type="datetimeFigureOut">
              <a:rPr lang="hr-HR" smtClean="0"/>
              <a:t>18.9.2018.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5E6C-3A9A-4D3B-9609-D7255BE411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4879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070E-1A89-483E-9043-5385513E8AAC}" type="datetimeFigureOut">
              <a:rPr lang="hr-HR" smtClean="0"/>
              <a:t>18.9.2018.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5E6C-3A9A-4D3B-9609-D7255BE411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87019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070E-1A89-483E-9043-5385513E8AAC}" type="datetimeFigureOut">
              <a:rPr lang="hr-HR" smtClean="0"/>
              <a:t>18.9.2018.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5E6C-3A9A-4D3B-9609-D7255BE411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5556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070E-1A89-483E-9043-5385513E8AAC}" type="datetimeFigureOut">
              <a:rPr lang="hr-HR" smtClean="0"/>
              <a:t>18.9.2018.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5E6C-3A9A-4D3B-9609-D7255BE411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2057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070E-1A89-483E-9043-5385513E8AAC}" type="datetimeFigureOut">
              <a:rPr lang="hr-HR" smtClean="0"/>
              <a:t>18.9.2018.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5E6C-3A9A-4D3B-9609-D7255BE411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879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1070E-1A89-483E-9043-5385513E8AAC}" type="datetimeFigureOut">
              <a:rPr lang="hr-HR" smtClean="0"/>
              <a:t>18.9.2018.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A5E6C-3A9A-4D3B-9609-D7255BE411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0529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74452" y="692696"/>
            <a:ext cx="7772400" cy="1470025"/>
          </a:xfrm>
        </p:spPr>
        <p:txBody>
          <a:bodyPr>
            <a:normAutofit/>
          </a:bodyPr>
          <a:lstStyle/>
          <a:p>
            <a:r>
              <a:rPr lang="hr-HR" sz="6600" dirty="0"/>
              <a:t>Mrežne komponente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259632" y="5661248"/>
            <a:ext cx="6400800" cy="987896"/>
          </a:xfrm>
        </p:spPr>
        <p:txBody>
          <a:bodyPr>
            <a:normAutofit/>
          </a:bodyPr>
          <a:lstStyle/>
          <a:p>
            <a:r>
              <a:rPr lang="hr-HR" sz="2400" dirty="0">
                <a:solidFill>
                  <a:schemeClr val="tx1"/>
                </a:solidFill>
              </a:rPr>
              <a:t>Danijel Lukić, Varaždin, 2017.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844824"/>
            <a:ext cx="4824536" cy="361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722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Za umrežavanje računala u LAN potrebni su:</a:t>
            </a:r>
          </a:p>
          <a:p>
            <a:pPr>
              <a:buFontTx/>
              <a:buChar char="-"/>
            </a:pPr>
            <a:r>
              <a:rPr lang="hr-HR" b="1" dirty="0"/>
              <a:t>Mrežna kartica</a:t>
            </a:r>
          </a:p>
          <a:p>
            <a:pPr>
              <a:buFontTx/>
              <a:buChar char="-"/>
            </a:pPr>
            <a:r>
              <a:rPr lang="hr-HR" b="1" dirty="0"/>
              <a:t>Mrežni kabel (ili bežično)</a:t>
            </a:r>
          </a:p>
          <a:p>
            <a:pPr>
              <a:buFontTx/>
              <a:buChar char="-"/>
            </a:pPr>
            <a:r>
              <a:rPr lang="hr-HR" b="1" dirty="0"/>
              <a:t>Uređaj za povezivanje računala u mrežu – preklopnik (</a:t>
            </a:r>
            <a:r>
              <a:rPr lang="hr-HR" b="1" dirty="0" err="1"/>
              <a:t>Switch</a:t>
            </a:r>
            <a:r>
              <a:rPr lang="hr-HR" b="1" dirty="0"/>
              <a:t>)</a:t>
            </a:r>
          </a:p>
          <a:p>
            <a:pPr>
              <a:buFontTx/>
              <a:buChar char="-"/>
            </a:pPr>
            <a:r>
              <a:rPr lang="hr-HR" b="1" dirty="0" err="1"/>
              <a:t>Usmjernik</a:t>
            </a:r>
            <a:r>
              <a:rPr lang="hr-HR" b="1" dirty="0"/>
              <a:t> (</a:t>
            </a:r>
            <a:r>
              <a:rPr lang="hr-HR" b="1" dirty="0" err="1"/>
              <a:t>Router</a:t>
            </a:r>
            <a:r>
              <a:rPr lang="hr-HR" b="1" dirty="0"/>
              <a:t>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82536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Mrežna kartica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1166018"/>
            <a:ext cx="8229600" cy="4525963"/>
          </a:xfrm>
        </p:spPr>
        <p:txBody>
          <a:bodyPr/>
          <a:lstStyle/>
          <a:p>
            <a:r>
              <a:rPr lang="hr-HR" dirty="0"/>
              <a:t>Mrežna kartica omogućuje računalima komunikaciju u mreži. Uglavnom je ugrađena na matičnu ploču.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212976"/>
            <a:ext cx="4788532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914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4C3B7F-A177-4CB0-9252-34CC47C6C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Mrežna kartica (NIC – Network </a:t>
            </a:r>
            <a:r>
              <a:rPr lang="hr-HR" dirty="0" err="1"/>
              <a:t>Interface</a:t>
            </a:r>
            <a:r>
              <a:rPr lang="hr-HR" dirty="0"/>
              <a:t> </a:t>
            </a:r>
            <a:r>
              <a:rPr lang="hr-HR" dirty="0" err="1"/>
              <a:t>Card</a:t>
            </a:r>
            <a:r>
              <a:rPr lang="hr-HR" dirty="0"/>
              <a:t>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A7ADF31-C15A-43A3-A416-2DFB34F8E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Žična (</a:t>
            </a:r>
            <a:r>
              <a:rPr lang="hr-HR" dirty="0" err="1"/>
              <a:t>Ethernet</a:t>
            </a:r>
            <a:r>
              <a:rPr lang="hr-HR" dirty="0"/>
              <a:t> kartica)</a:t>
            </a:r>
          </a:p>
          <a:p>
            <a:pPr lvl="1"/>
            <a:r>
              <a:rPr lang="hr-HR" dirty="0"/>
              <a:t>Ugrađena je u sva suvremena stolna računala</a:t>
            </a:r>
          </a:p>
          <a:p>
            <a:pPr lvl="1"/>
            <a:r>
              <a:rPr lang="hr-HR" dirty="0"/>
              <a:t>S ostalim mrežnim komponentama povezuje se mrežnim kablom</a:t>
            </a:r>
          </a:p>
          <a:p>
            <a:r>
              <a:rPr lang="hr-HR" dirty="0" err="1"/>
              <a:t>Bežićna</a:t>
            </a:r>
            <a:r>
              <a:rPr lang="hr-HR" dirty="0"/>
              <a:t> (wireless) kartica</a:t>
            </a:r>
          </a:p>
          <a:p>
            <a:pPr lvl="1"/>
            <a:r>
              <a:rPr lang="hr-HR" dirty="0"/>
              <a:t>Ugrađena je u prijenosna računala, pametne telefone, tablete te ostale prijenosne uređaje</a:t>
            </a:r>
          </a:p>
          <a:p>
            <a:pPr lvl="1"/>
            <a:r>
              <a:rPr lang="hr-HR" dirty="0"/>
              <a:t>S ostalim mrežnim komponentama povezuje se radiovalovima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2157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Preklopnik (</a:t>
            </a:r>
            <a:r>
              <a:rPr lang="hr-HR" dirty="0" err="1"/>
              <a:t>Switch</a:t>
            </a:r>
            <a:r>
              <a:rPr lang="hr-HR" dirty="0"/>
              <a:t>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Preklopnik (</a:t>
            </a:r>
            <a:r>
              <a:rPr lang="hr-HR" dirty="0" err="1"/>
              <a:t>Switch</a:t>
            </a:r>
            <a:r>
              <a:rPr lang="hr-HR" dirty="0"/>
              <a:t>) </a:t>
            </a:r>
          </a:p>
          <a:p>
            <a:r>
              <a:rPr lang="hr-HR" sz="2800" dirty="0"/>
              <a:t>uređaj koji mrežnim kabelom povezuje sva računala u lokalnoj mreži. </a:t>
            </a:r>
          </a:p>
          <a:p>
            <a:r>
              <a:rPr lang="hr-HR" sz="2800" dirty="0"/>
              <a:t>upravlja mrežnom komunikacijom između računala tako što dijeli mrežni promet i šalje ga na određena odredišta.</a:t>
            </a:r>
          </a:p>
          <a:p>
            <a:r>
              <a:rPr lang="hr-HR" sz="2800" dirty="0"/>
              <a:t>Pakete čije je odredište izvan lokalne mreže šalje na </a:t>
            </a:r>
            <a:r>
              <a:rPr lang="hr-HR" sz="2800" dirty="0" err="1"/>
              <a:t>usmjernik</a:t>
            </a:r>
            <a:r>
              <a:rPr lang="hr-HR" sz="2800" dirty="0"/>
              <a:t> (</a:t>
            </a:r>
            <a:r>
              <a:rPr lang="hr-HR" sz="2800" dirty="0" err="1"/>
              <a:t>router</a:t>
            </a:r>
            <a:r>
              <a:rPr lang="hr-HR" sz="2800" dirty="0"/>
              <a:t>)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400" y="5167361"/>
            <a:ext cx="3600400" cy="1917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087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727A43C-A641-4341-8E36-EC4CE3FB0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r-HR" dirty="0" err="1"/>
              <a:t>Usmjernik</a:t>
            </a:r>
            <a:r>
              <a:rPr lang="hr-HR" dirty="0"/>
              <a:t> (</a:t>
            </a:r>
            <a:r>
              <a:rPr lang="hr-HR" dirty="0" err="1"/>
              <a:t>Router</a:t>
            </a:r>
            <a:r>
              <a:rPr lang="hr-HR" dirty="0"/>
              <a:t>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34D0936-49C2-455B-905A-EA39483E9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hr-HR" dirty="0"/>
              <a:t>Povezan je UTP kablom sa preklopnikom (</a:t>
            </a:r>
            <a:r>
              <a:rPr lang="hr-HR" dirty="0" err="1"/>
              <a:t>switch</a:t>
            </a:r>
            <a:r>
              <a:rPr lang="hr-HR" dirty="0"/>
              <a:t>)</a:t>
            </a:r>
          </a:p>
          <a:p>
            <a:r>
              <a:rPr lang="hr-HR" dirty="0"/>
              <a:t>Uređaj koji spaja više računalnih mreža (npr. lokalnu mrežu s internetom)</a:t>
            </a:r>
          </a:p>
          <a:p>
            <a:r>
              <a:rPr lang="hr-HR" dirty="0"/>
              <a:t>Usmjerava pakete s jedne mreže u drugu</a:t>
            </a:r>
          </a:p>
          <a:p>
            <a:endParaRPr lang="hr-HR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E358F70C-942C-40D8-8387-9C27EB55F9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437112"/>
            <a:ext cx="4077816" cy="2341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153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Mrežni kabel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Mrežni kabel (UTP) je medij kroz koji „putuju” podaci koji se razmjenjuju između računala u mreži.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179472"/>
            <a:ext cx="4320480" cy="2989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351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9ED08AC-6206-48D4-AD4F-DB488E6FC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Pristup internetu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AED33B0-98AA-4F98-A0F0-267C878A8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Pristup internetu nam omogućuju tvrtke – pružatelji internetskih usluga – ISP (Internet Service </a:t>
            </a:r>
            <a:r>
              <a:rPr lang="hr-HR" dirty="0" err="1"/>
              <a:t>Provider</a:t>
            </a:r>
            <a:r>
              <a:rPr lang="hr-HR" dirty="0"/>
              <a:t>)</a:t>
            </a:r>
          </a:p>
          <a:p>
            <a:endParaRPr lang="hr-HR" dirty="0"/>
          </a:p>
          <a:p>
            <a:r>
              <a:rPr lang="hr-HR" dirty="0"/>
              <a:t>Cijena pristupa interneta ovisi o vrsti odabrane usluge, a plaća se mjesečno</a:t>
            </a:r>
          </a:p>
        </p:txBody>
      </p:sp>
    </p:spTree>
    <p:extLst>
      <p:ext uri="{BB962C8B-B14F-4D97-AF65-F5344CB8AC3E}">
        <p14:creationId xmlns:p14="http://schemas.microsoft.com/office/powerpoint/2010/main" val="36293097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249</Words>
  <Application>Microsoft Office PowerPoint</Application>
  <PresentationFormat>Prikaz na zaslonu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sustava Office</vt:lpstr>
      <vt:lpstr>Mrežne komponente</vt:lpstr>
      <vt:lpstr>PowerPoint prezentacija</vt:lpstr>
      <vt:lpstr>Mrežna kartica</vt:lpstr>
      <vt:lpstr>Mrežna kartica (NIC – Network Interface Card)</vt:lpstr>
      <vt:lpstr>Preklopnik (Switch)</vt:lpstr>
      <vt:lpstr>Usmjernik (Router)</vt:lpstr>
      <vt:lpstr>Mrežni kabel</vt:lpstr>
      <vt:lpstr>Pristup internetu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Povezivanje računala</dc:title>
  <dc:creator>User</dc:creator>
  <cp:lastModifiedBy>Windows korisnik</cp:lastModifiedBy>
  <cp:revision>36</cp:revision>
  <dcterms:created xsi:type="dcterms:W3CDTF">2015-01-14T06:59:03Z</dcterms:created>
  <dcterms:modified xsi:type="dcterms:W3CDTF">2018-09-18T18:02:30Z</dcterms:modified>
</cp:coreProperties>
</file>