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D8F1-49E7-4A2D-9F98-AF9502B3F1F9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D85-1A93-4C61-A39D-1B4940BA8C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693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D8F1-49E7-4A2D-9F98-AF9502B3F1F9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D85-1A93-4C61-A39D-1B4940BA8C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397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D8F1-49E7-4A2D-9F98-AF9502B3F1F9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D85-1A93-4C61-A39D-1B4940BA8C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662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D8F1-49E7-4A2D-9F98-AF9502B3F1F9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D85-1A93-4C61-A39D-1B4940BA8C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134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D8F1-49E7-4A2D-9F98-AF9502B3F1F9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D85-1A93-4C61-A39D-1B4940BA8C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035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D8F1-49E7-4A2D-9F98-AF9502B3F1F9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D85-1A93-4C61-A39D-1B4940BA8C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3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D8F1-49E7-4A2D-9F98-AF9502B3F1F9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D85-1A93-4C61-A39D-1B4940BA8C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518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D8F1-49E7-4A2D-9F98-AF9502B3F1F9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D85-1A93-4C61-A39D-1B4940BA8C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597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D8F1-49E7-4A2D-9F98-AF9502B3F1F9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D85-1A93-4C61-A39D-1B4940BA8C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175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D8F1-49E7-4A2D-9F98-AF9502B3F1F9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D85-1A93-4C61-A39D-1B4940BA8C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7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D8F1-49E7-4A2D-9F98-AF9502B3F1F9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D85-1A93-4C61-A39D-1B4940BA8C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186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BD8F1-49E7-4A2D-9F98-AF9502B3F1F9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E2D85-1A93-4C61-A39D-1B4940BA8C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46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google.hr/url?sa=i&amp;rct=j&amp;q=&amp;esrc=s&amp;source=images&amp;cd=&amp;cad=rja&amp;uact=8&amp;ved=0ahUKEwjv48Czn__TAhVGxxQKHTVFBdQQjRwIBw&amp;url=http://www.kastela-info.hr/hr/kastel-gomilica&amp;psig=AFQjCNFpMK5RFhP7dN41lZmxO7lo86ifoQ&amp;ust=1495396225017700" TargetMode="Externa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035" y="409902"/>
            <a:ext cx="9144000" cy="1977697"/>
          </a:xfrm>
        </p:spPr>
        <p:txBody>
          <a:bodyPr>
            <a:noAutofit/>
          </a:bodyPr>
          <a:lstStyle/>
          <a:p>
            <a:r>
              <a:rPr lang="hr-HR" sz="13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SPLIT</a:t>
            </a:r>
            <a:endParaRPr lang="hr-HR" sz="13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7780" y="5872272"/>
            <a:ext cx="2585544" cy="717714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Marija Granić, 8.D</a:t>
            </a:r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hr-HR" sz="6600" b="1" dirty="0" smtClean="0"/>
              <a:t>TROGIR</a:t>
            </a:r>
            <a:endParaRPr lang="hr-HR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97536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"/>
            <a:ext cx="8572500" cy="685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"/>
            <a:ext cx="9753600" cy="6857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b="1" dirty="0" smtClean="0"/>
              <a:t>GROBLJE LOVRINAC</a:t>
            </a:r>
            <a:endParaRPr lang="hr-HR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68" y="0"/>
            <a:ext cx="10042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7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11" y="5454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7200" b="1" dirty="0" smtClean="0"/>
              <a:t>ULTRA</a:t>
            </a:r>
            <a:endParaRPr lang="en-US" sz="7200" b="1" dirty="0"/>
          </a:p>
        </p:txBody>
      </p:sp>
      <p:pic>
        <p:nvPicPr>
          <p:cNvPr id="1026" name="Picture 2" descr="Slikovni rezultat za ULTRA U SPLI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9" y="1030309"/>
            <a:ext cx="10715222" cy="535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ULTRA U SPLI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2" y="399245"/>
            <a:ext cx="11331027" cy="611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b="1" dirty="0" smtClean="0"/>
              <a:t>OPĆENITO</a:t>
            </a:r>
            <a:endParaRPr lang="hr-HR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90" y="1954924"/>
            <a:ext cx="7979979" cy="4758067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hr-HR" dirty="0" smtClean="0"/>
              <a:t>najveći grad u Dalmaciji</a:t>
            </a:r>
          </a:p>
          <a:p>
            <a:r>
              <a:rPr lang="hr-HR" dirty="0" smtClean="0"/>
              <a:t>drugi po veličini grad u Hrvatskoj</a:t>
            </a:r>
          </a:p>
          <a:p>
            <a:r>
              <a:rPr lang="hr-HR" dirty="0" smtClean="0"/>
              <a:t>Grad Split ima 178 192 stanovnika</a:t>
            </a:r>
          </a:p>
          <a:p>
            <a:r>
              <a:rPr lang="hr-HR" dirty="0" smtClean="0"/>
              <a:t>96,23% čine Hrvati</a:t>
            </a:r>
          </a:p>
          <a:p>
            <a:r>
              <a:rPr lang="hr-HR" dirty="0" smtClean="0"/>
              <a:t>Zauzima 79 km</a:t>
            </a:r>
            <a:r>
              <a:rPr lang="hr-HR" baseline="30000" dirty="0" smtClean="0"/>
              <a:t>2 </a:t>
            </a:r>
            <a:r>
              <a:rPr lang="hr-HR" dirty="0" smtClean="0"/>
              <a:t> ukupne površine</a:t>
            </a:r>
          </a:p>
          <a:p>
            <a:r>
              <a:rPr lang="hr-HR" dirty="0" err="1" smtClean="0"/>
              <a:t>Makroregionalno</a:t>
            </a:r>
            <a:r>
              <a:rPr lang="hr-HR" dirty="0" smtClean="0"/>
              <a:t> središte (ima sve funkcije)</a:t>
            </a:r>
          </a:p>
          <a:p>
            <a:r>
              <a:rPr lang="hr-HR" dirty="0" smtClean="0"/>
              <a:t>smješten na jadranskoj obali u srednjoj Dalmaciji na Splitskom (Marjanskom) poluotoku</a:t>
            </a:r>
          </a:p>
          <a:p>
            <a:r>
              <a:rPr lang="hr-HR" dirty="0" smtClean="0"/>
              <a:t>Splitsko-dalmatinska županija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99" y="1"/>
            <a:ext cx="5707117" cy="685799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6606988" y="4153750"/>
            <a:ext cx="525517" cy="8828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2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/>
              <a:t>CRKVA SV. DUJMA</a:t>
            </a: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1" y="1991880"/>
            <a:ext cx="10515600" cy="4351338"/>
          </a:xfr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r>
              <a:rPr lang="hr-HR" sz="4000" dirty="0"/>
              <a:t>najstarija katedrala u </a:t>
            </a:r>
            <a:r>
              <a:rPr lang="hr-HR" sz="4000" dirty="0" smtClean="0"/>
              <a:t>svijetu</a:t>
            </a:r>
          </a:p>
          <a:p>
            <a:r>
              <a:rPr lang="pl-PL" sz="4000" dirty="0" err="1"/>
              <a:t>izgrađena</a:t>
            </a:r>
            <a:r>
              <a:rPr lang="pl-PL" sz="4000" dirty="0"/>
              <a:t> je u </a:t>
            </a:r>
            <a:r>
              <a:rPr lang="pl-PL" sz="4000" dirty="0" err="1"/>
              <a:t>četvrtom</a:t>
            </a:r>
            <a:r>
              <a:rPr lang="pl-PL" sz="4000" dirty="0"/>
              <a:t> </a:t>
            </a:r>
            <a:r>
              <a:rPr lang="pl-PL" sz="4000" dirty="0" err="1" smtClean="0"/>
              <a:t>stoljeću</a:t>
            </a:r>
            <a:endParaRPr lang="pl-PL" sz="4000" dirty="0" smtClean="0"/>
          </a:p>
          <a:p>
            <a:r>
              <a:rPr lang="hr-HR" sz="4000" dirty="0"/>
              <a:t>Splitska katedrala poznata je po drvenim vratima koje je izradio domaći majstor Andrija Buvina 1214. godine, izrezbarivši u orahovini 28 prizora Isusova </a:t>
            </a:r>
            <a:r>
              <a:rPr lang="hr-HR" sz="4000" dirty="0" smtClean="0"/>
              <a:t>života</a:t>
            </a:r>
          </a:p>
          <a:p>
            <a:r>
              <a:rPr lang="hr-HR" sz="4000" b="1" dirty="0" smtClean="0"/>
              <a:t>Sveti Dujam-</a:t>
            </a:r>
            <a:r>
              <a:rPr lang="hr-HR" sz="4000" dirty="0" smtClean="0"/>
              <a:t>zaštitnik grada Splita</a:t>
            </a:r>
            <a:endParaRPr lang="hr-H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5" y="0"/>
            <a:ext cx="487154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53" y="0"/>
            <a:ext cx="736032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97536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31" y="0"/>
            <a:ext cx="4225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" y="365125"/>
            <a:ext cx="10515600" cy="1325563"/>
          </a:xfr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r>
              <a:rPr lang="hr-HR" sz="5400" b="1" dirty="0" smtClean="0"/>
              <a:t>DIOKLECIJANOVA PALAČA</a:t>
            </a:r>
            <a:endParaRPr lang="hr-H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5" y="1690688"/>
            <a:ext cx="10515600" cy="3172257"/>
          </a:xfr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r>
              <a:rPr lang="hr-HR" dirty="0" smtClean="0"/>
              <a:t>Oko 300. godine podigao ju je rimski car Dioklecijan i u njoj je boravio nakon povlačenja s prijestolja (305.g) do smrti (316.g).</a:t>
            </a:r>
          </a:p>
          <a:p>
            <a:r>
              <a:rPr lang="hr-HR" dirty="0" smtClean="0"/>
              <a:t>Sagrađena je u uvali poluotoka 5 km jugozapadno od Salone, glavnoga grada provincije Dalmacije</a:t>
            </a:r>
          </a:p>
          <a:p>
            <a:r>
              <a:rPr lang="hr-HR" dirty="0" smtClean="0"/>
              <a:t>Ostatci palače danas su dio povijesne jezgre grada Splita koja je upisana na UNESCO-v popis mjesta svjetske baštine u Europi još 1979. godine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55" y="0"/>
            <a:ext cx="926869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77" y="0"/>
            <a:ext cx="4416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9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8000" b="1" dirty="0" smtClean="0">
                <a:solidFill>
                  <a:schemeClr val="bg1"/>
                </a:solidFill>
              </a:rPr>
              <a:t>RIVA</a:t>
            </a:r>
            <a:endParaRPr lang="hr-HR" sz="8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02" y="0"/>
            <a:ext cx="686164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43" y="0"/>
            <a:ext cx="8268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r>
              <a:rPr lang="hr-HR" sz="5400" b="1" dirty="0" smtClean="0"/>
              <a:t>SOLIN</a:t>
            </a:r>
            <a:endParaRPr lang="hr-H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r>
              <a:rPr lang="hr-HR" dirty="0" smtClean="0"/>
              <a:t>Solin je samostalna lokalna jedinica, ima status grada</a:t>
            </a:r>
          </a:p>
          <a:p>
            <a:r>
              <a:rPr lang="hr-HR" dirty="0" smtClean="0"/>
              <a:t>Okružen je planinama Kozjak i Mosor, a kroz njega protječe rijeka </a:t>
            </a:r>
            <a:r>
              <a:rPr lang="hr-HR" dirty="0" err="1" smtClean="0"/>
              <a:t>Jadro</a:t>
            </a:r>
            <a:endParaRPr lang="hr-HR" dirty="0" smtClean="0"/>
          </a:p>
          <a:p>
            <a:r>
              <a:rPr lang="hr-HR" dirty="0" smtClean="0"/>
              <a:t>Nalazi se sjeveroistočno od Splita</a:t>
            </a:r>
          </a:p>
          <a:p>
            <a:r>
              <a:rPr lang="hr-HR" dirty="0" smtClean="0"/>
              <a:t>Prvi solinski biskup, bio je sv. Dujam</a:t>
            </a:r>
          </a:p>
          <a:p>
            <a:r>
              <a:rPr lang="hr-HR" dirty="0" smtClean="0"/>
              <a:t>mjesto posjeta pape Ivana Pavla II. 4. listopada 1998</a:t>
            </a:r>
          </a:p>
          <a:p>
            <a:r>
              <a:rPr lang="hr-HR" dirty="0" smtClean="0"/>
              <a:t>nedavno je pokrenuta ideja da se pokuša staviti Salonu pod zaštitu UNESCO-a, u nadi da će se tako sačuvati naše zaboravljeno nacionalno blago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1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/>
              <a:t>KAŠTELA</a:t>
            </a: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8094"/>
          </a:xfr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Pod nazivom Kaštela se podrazumijeva naziv za sedam Kaštela to jest niz spojenih naselja između Solina i Trogira</a:t>
            </a:r>
            <a:endParaRPr lang="hr-HR" dirty="0"/>
          </a:p>
          <a:p>
            <a:r>
              <a:rPr lang="hr-HR" dirty="0" smtClean="0"/>
              <a:t>Kaštela su naziv za sedam manjih spojenih mjesta uz obalu Kaštelanskog zaljeva. To su:</a:t>
            </a:r>
          </a:p>
          <a:p>
            <a:r>
              <a:rPr lang="hr-HR" dirty="0" err="1" smtClean="0"/>
              <a:t>Štafilić</a:t>
            </a:r>
            <a:endParaRPr lang="hr-HR" dirty="0" smtClean="0"/>
          </a:p>
          <a:p>
            <a:r>
              <a:rPr lang="hr-HR" dirty="0" smtClean="0"/>
              <a:t>Novi</a:t>
            </a:r>
          </a:p>
          <a:p>
            <a:r>
              <a:rPr lang="hr-HR" dirty="0" smtClean="0"/>
              <a:t>Stari</a:t>
            </a:r>
          </a:p>
          <a:p>
            <a:r>
              <a:rPr lang="hr-HR" dirty="0" smtClean="0"/>
              <a:t>Lukšić</a:t>
            </a:r>
          </a:p>
          <a:p>
            <a:r>
              <a:rPr lang="hr-HR" dirty="0" err="1" smtClean="0"/>
              <a:t>Kambelovac</a:t>
            </a:r>
            <a:endParaRPr lang="hr-HR" dirty="0" smtClean="0"/>
          </a:p>
          <a:p>
            <a:r>
              <a:rPr lang="hr-HR" dirty="0" smtClean="0"/>
              <a:t>Gomilica</a:t>
            </a:r>
          </a:p>
          <a:p>
            <a:r>
              <a:rPr lang="hr-HR" dirty="0" err="1" smtClean="0"/>
              <a:t>Sućurac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5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09" y="0"/>
            <a:ext cx="5817140" cy="6858000"/>
          </a:xfrm>
          <a:prstGeom prst="rect">
            <a:avLst/>
          </a:prstGeom>
        </p:spPr>
      </p:pic>
      <p:pic>
        <p:nvPicPr>
          <p:cNvPr id="1026" name="Picture 2" descr="Slikovni rezultat za KASTEL gomilic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25" y="1"/>
            <a:ext cx="6387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8000" b="1" dirty="0" smtClean="0"/>
              <a:t>STADION POLJUD</a:t>
            </a:r>
            <a:endParaRPr lang="hr-HR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32" y="-1"/>
            <a:ext cx="806524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4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284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SPLIT</vt:lpstr>
      <vt:lpstr>OPĆENITO</vt:lpstr>
      <vt:lpstr>CRKVA SV. DUJMA</vt:lpstr>
      <vt:lpstr>DIOKLECIJANOVA PALAČA</vt:lpstr>
      <vt:lpstr>PowerPoint Presentation</vt:lpstr>
      <vt:lpstr>RIVA</vt:lpstr>
      <vt:lpstr>SOLIN</vt:lpstr>
      <vt:lpstr>KAŠTELA</vt:lpstr>
      <vt:lpstr>STADION POLJUD</vt:lpstr>
      <vt:lpstr>TROGIR</vt:lpstr>
      <vt:lpstr>GROBLJE LOVRINAC</vt:lpstr>
      <vt:lpstr>ULTRA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SPLIT</dc:title>
  <dc:creator>Danijela Granić</dc:creator>
  <cp:lastModifiedBy>Topalusic</cp:lastModifiedBy>
  <cp:revision>25</cp:revision>
  <dcterms:created xsi:type="dcterms:W3CDTF">2017-05-20T17:30:56Z</dcterms:created>
  <dcterms:modified xsi:type="dcterms:W3CDTF">2017-06-06T22:50:55Z</dcterms:modified>
</cp:coreProperties>
</file>