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E09-E02A-4573-93B3-D2BF09C081A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4410DA8-1BF1-4990-94FE-F9083F0612E7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25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E09-E02A-4573-93B3-D2BF09C081A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DA8-1BF1-4990-94FE-F9083F0612E7}" type="slidenum">
              <a:rPr lang="hr-HR" smtClean="0"/>
              <a:t>‹#›</a:t>
            </a:fld>
            <a:endParaRPr lang="hr-H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93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E09-E02A-4573-93B3-D2BF09C081A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DA8-1BF1-4990-94FE-F9083F0612E7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67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E09-E02A-4573-93B3-D2BF09C081A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DA8-1BF1-4990-94FE-F9083F0612E7}" type="slidenum">
              <a:rPr lang="hr-HR" smtClean="0"/>
              <a:t>‹#›</a:t>
            </a:fld>
            <a:endParaRPr lang="hr-H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08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E09-E02A-4573-93B3-D2BF09C081A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DA8-1BF1-4990-94FE-F9083F0612E7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76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E09-E02A-4573-93B3-D2BF09C081A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DA8-1BF1-4990-94FE-F9083F0612E7}" type="slidenum">
              <a:rPr lang="hr-HR" smtClean="0"/>
              <a:t>‹#›</a:t>
            </a:fld>
            <a:endParaRPr lang="hr-H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653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E09-E02A-4573-93B3-D2BF09C081A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DA8-1BF1-4990-94FE-F9083F0612E7}" type="slidenum">
              <a:rPr lang="hr-HR" smtClean="0"/>
              <a:t>‹#›</a:t>
            </a:fld>
            <a:endParaRPr lang="hr-H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566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E09-E02A-4573-93B3-D2BF09C081A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DA8-1BF1-4990-94FE-F9083F0612E7}" type="slidenum">
              <a:rPr lang="hr-HR" smtClean="0"/>
              <a:t>‹#›</a:t>
            </a:fld>
            <a:endParaRPr lang="hr-H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374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E09-E02A-4573-93B3-D2BF09C081A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DA8-1BF1-4990-94FE-F9083F0612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85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E09-E02A-4573-93B3-D2BF09C081A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DA8-1BF1-4990-94FE-F9083F0612E7}" type="slidenum">
              <a:rPr lang="hr-HR" smtClean="0"/>
              <a:t>‹#›</a:t>
            </a:fld>
            <a:endParaRPr lang="hr-H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8317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98ECE09-E02A-4573-93B3-D2BF09C081A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DA8-1BF1-4990-94FE-F9083F0612E7}" type="slidenum">
              <a:rPr lang="hr-HR" smtClean="0"/>
              <a:t>‹#›</a:t>
            </a:fld>
            <a:endParaRPr lang="hr-H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5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ECE09-E02A-4573-93B3-D2BF09C081A7}" type="datetimeFigureOut">
              <a:rPr lang="hr-HR" smtClean="0"/>
              <a:t>14.4.2020.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4410DA8-1BF1-4990-94FE-F9083F0612E7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75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5C65CA-0843-438D-AFF4-E49FD6873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Elektroničko nasilje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BEB450F-0103-44B6-B5B7-B88A01349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uključuje bilo kakav oblik višestruko slanih poruka putem Interneta ili mobitela, koja ima za cilj povrijediti, uznemiriti</a:t>
            </a:r>
          </a:p>
          <a:p>
            <a:r>
              <a:rPr lang="hr-HR" dirty="0"/>
              <a:t>situacije u kojima je dijete ili mlada osoba izloženo napadu drugog djeteta, tinejdžera ili grupe djece putem Interneta ili mobilnog telefona</a:t>
            </a:r>
          </a:p>
          <a:p>
            <a:r>
              <a:rPr lang="hr-HR" dirty="0"/>
              <a:t>može biti u obliku tekstualnih ili video poruka, fotografija ili poziva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22624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9F6714-6EE7-4297-894E-3C33D414B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Zakonske posljedice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70B3C9B-E36A-4E51-894F-34A2EEB4C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dirty="0"/>
              <a:t>Prava i slobode djeteta zaštićena su Konvencijom o pravima djeteta koja štiti i od zlouporaba na Internetu.</a:t>
            </a:r>
          </a:p>
          <a:p>
            <a:pPr marL="0" indent="0">
              <a:buNone/>
            </a:pPr>
            <a:r>
              <a:rPr lang="hr-HR" dirty="0"/>
              <a:t>Neke od stavaka elektroničkog nasilja koje podliježu Kaznenom zakonu su:</a:t>
            </a:r>
          </a:p>
          <a:p>
            <a:r>
              <a:rPr lang="hr-HR" dirty="0"/>
              <a:t>Uvreda (prema Kaznenom zakonu) ‐ obezvređivanje druge osobe ili nepoštovanje njezina  dostojanstva. Uvreda je teža ako je izrečena putem novina, radija, TV‐a ili interneta jer je tada s njom upoznat veći broj ljudi.  </a:t>
            </a:r>
          </a:p>
          <a:p>
            <a:r>
              <a:rPr lang="hr-HR" dirty="0"/>
              <a:t>Kleveta (prema Kaznenome zakonu) ‐ kad netko o drugome kaže ili pronese nešto neistinito što može štetiti časti ili ugledu te osobe, a teža je kleveta kad je dostupna većem broju osoba.</a:t>
            </a:r>
          </a:p>
          <a:p>
            <a:r>
              <a:rPr lang="hr-HR" dirty="0"/>
              <a:t>Iznošenje podataka o osobi ili o njezinoj obitelji koji mogu naštetiti njezinoj časti ili ugledu. Pravo je svakog pojedinca da ga se poštuje i ne obezvređuje njegovo dostojanstvo.</a:t>
            </a:r>
          </a:p>
          <a:p>
            <a:pPr marL="0" indent="0">
              <a:buNone/>
            </a:pPr>
            <a:r>
              <a:rPr lang="hr-HR" dirty="0"/>
              <a:t>Djeca (ispod 14 god.) kada počine kažnjivu radnju, policija o tome mora obavijestiti Centar za socijalnu skrb, koji će provesti postupak i eventualno izreći neku mjeru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24226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1DA3681F-4FA4-4DE0-9D23-89078F9452B1}"/>
              </a:ext>
            </a:extLst>
          </p:cNvPr>
          <p:cNvSpPr/>
          <p:nvPr/>
        </p:nvSpPr>
        <p:spPr>
          <a:xfrm>
            <a:off x="2672179" y="-14551"/>
            <a:ext cx="647182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VAŽNO!!!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NE ČINI NIŠTA U VIRTUALNOM SVIJETU ŠTO NE BI UČINIO U STVARNOM SVIJETU!</a:t>
            </a:r>
          </a:p>
          <a:p>
            <a:endParaRPr lang="hr-HR" dirty="0"/>
          </a:p>
          <a:p>
            <a:r>
              <a:rPr lang="hr-HR" dirty="0"/>
              <a:t>UVIJEK DOBRO RAZMISLI PRIJE NEGO NEŠTO OBJAVIŠ NA INTERNETU!</a:t>
            </a:r>
          </a:p>
          <a:p>
            <a:endParaRPr lang="hr-HR" dirty="0"/>
          </a:p>
          <a:p>
            <a:r>
              <a:rPr lang="hr-HR" dirty="0"/>
              <a:t>INFORMIRAJ SE!</a:t>
            </a:r>
          </a:p>
          <a:p>
            <a:endParaRPr lang="hr-HR" dirty="0"/>
          </a:p>
          <a:p>
            <a:r>
              <a:rPr lang="hr-HR" dirty="0"/>
              <a:t>Centar za sigurniji internet – https://www.csi.hr/</a:t>
            </a:r>
          </a:p>
          <a:p>
            <a:r>
              <a:rPr lang="hr-HR" dirty="0"/>
              <a:t>https://www.medijskapismenost.hr/sigurnost-na-internetu/</a:t>
            </a:r>
          </a:p>
          <a:p>
            <a:r>
              <a:rPr lang="hr-HR" dirty="0"/>
              <a:t>https://www.carnet.hr/projekt/centar-za-sigurniji-internet/</a:t>
            </a:r>
          </a:p>
          <a:p>
            <a:r>
              <a:rPr lang="hr-HR" dirty="0"/>
              <a:t>https://www.dansigurnijeginterneta.org/</a:t>
            </a:r>
          </a:p>
          <a:p>
            <a:endParaRPr lang="hr-HR" dirty="0"/>
          </a:p>
          <a:p>
            <a:endParaRPr lang="hr-HR" dirty="0"/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9B08F8D5-220C-4741-9663-8616F5EFF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2681" y="-600479"/>
            <a:ext cx="772787" cy="179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64517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Galerij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j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j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Zakonske posljedice</Template>
  <TotalTime>2</TotalTime>
  <Words>295</Words>
  <Application>Microsoft Office PowerPoint</Application>
  <PresentationFormat>Široki zaslon</PresentationFormat>
  <Paragraphs>25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Galerija</vt:lpstr>
      <vt:lpstr>Elektroničko nasilje</vt:lpstr>
      <vt:lpstr>Zakonske posljedice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Elektroničko nasilje</dc:title>
  <dc:creator>Korisnik</dc:creator>
  <cp:lastModifiedBy>Korisnik</cp:lastModifiedBy>
  <cp:revision>3</cp:revision>
  <dcterms:created xsi:type="dcterms:W3CDTF">2020-04-14T11:51:44Z</dcterms:created>
  <dcterms:modified xsi:type="dcterms:W3CDTF">2020-04-14T12:25:32Z</dcterms:modified>
</cp:coreProperties>
</file>