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66AE1-A4BE-469F-B5F0-F69B199C7708}" v="1" dt="2021-12-22T10:22:38.723"/>
    <p1510:client id="{D084AFC3-4108-44DE-8E23-985F4EDD194D}" v="208" dt="2021-12-21T17:19:46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p Frantal" userId="S::josip.frantal@skole.hr::f2aa6d65-e72f-4dd5-aff4-520cc1753e38" providerId="AD" clId="Web-{D084AFC3-4108-44DE-8E23-985F4EDD194D}"/>
    <pc:docChg chg="addSld modSld">
      <pc:chgData name="Josip Frantal" userId="S::josip.frantal@skole.hr::f2aa6d65-e72f-4dd5-aff4-520cc1753e38" providerId="AD" clId="Web-{D084AFC3-4108-44DE-8E23-985F4EDD194D}" dt="2021-12-21T17:19:46.027" v="203" actId="20577"/>
      <pc:docMkLst>
        <pc:docMk/>
      </pc:docMkLst>
      <pc:sldChg chg="addSp modSp mod setBg addAnim setClrOvrMap">
        <pc:chgData name="Josip Frantal" userId="S::josip.frantal@skole.hr::f2aa6d65-e72f-4dd5-aff4-520cc1753e38" providerId="AD" clId="Web-{D084AFC3-4108-44DE-8E23-985F4EDD194D}" dt="2021-12-21T17:18:23.447" v="195"/>
        <pc:sldMkLst>
          <pc:docMk/>
          <pc:sldMk cId="414714023" sldId="256"/>
        </pc:sldMkLst>
        <pc:spChg chg="mod">
          <ac:chgData name="Josip Frantal" userId="S::josip.frantal@skole.hr::f2aa6d65-e72f-4dd5-aff4-520cc1753e38" providerId="AD" clId="Web-{D084AFC3-4108-44DE-8E23-985F4EDD194D}" dt="2021-12-21T17:18:23.447" v="193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Josip Frantal" userId="S::josip.frantal@skole.hr::f2aa6d65-e72f-4dd5-aff4-520cc1753e38" providerId="AD" clId="Web-{D084AFC3-4108-44DE-8E23-985F4EDD194D}" dt="2021-12-21T17:18:23.447" v="193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Josip Frantal" userId="S::josip.frantal@skole.hr::f2aa6d65-e72f-4dd5-aff4-520cc1753e38" providerId="AD" clId="Web-{D084AFC3-4108-44DE-8E23-985F4EDD194D}" dt="2021-12-21T17:18:23.447" v="193"/>
          <ac:spMkLst>
            <pc:docMk/>
            <pc:sldMk cId="414714023" sldId="256"/>
            <ac:spMk id="9" creationId="{71B2258F-86CA-4D4D-8270-BC05FCDEBFB3}"/>
          </ac:spMkLst>
        </pc:spChg>
        <pc:picChg chg="add mod ord">
          <ac:chgData name="Josip Frantal" userId="S::josip.frantal@skole.hr::f2aa6d65-e72f-4dd5-aff4-520cc1753e38" providerId="AD" clId="Web-{D084AFC3-4108-44DE-8E23-985F4EDD194D}" dt="2021-12-21T17:18:23.447" v="193"/>
          <ac:picMkLst>
            <pc:docMk/>
            <pc:sldMk cId="414714023" sldId="256"/>
            <ac:picMk id="4" creationId="{B8830911-8187-46A8-843A-E4811EE98E2D}"/>
          </ac:picMkLst>
        </pc:picChg>
      </pc:sldChg>
      <pc:sldChg chg="addSp modSp new mod setBg">
        <pc:chgData name="Josip Frantal" userId="S::josip.frantal@skole.hr::f2aa6d65-e72f-4dd5-aff4-520cc1753e38" providerId="AD" clId="Web-{D084AFC3-4108-44DE-8E23-985F4EDD194D}" dt="2021-12-21T17:03:36.179" v="64"/>
        <pc:sldMkLst>
          <pc:docMk/>
          <pc:sldMk cId="1273487083" sldId="257"/>
        </pc:sldMkLst>
        <pc:spChg chg="mod">
          <ac:chgData name="Josip Frantal" userId="S::josip.frantal@skole.hr::f2aa6d65-e72f-4dd5-aff4-520cc1753e38" providerId="AD" clId="Web-{D084AFC3-4108-44DE-8E23-985F4EDD194D}" dt="2021-12-21T17:03:36.179" v="64"/>
          <ac:spMkLst>
            <pc:docMk/>
            <pc:sldMk cId="1273487083" sldId="257"/>
            <ac:spMk id="2" creationId="{EA30367D-1AB9-42DA-84AE-7B5EE8223C6D}"/>
          </ac:spMkLst>
        </pc:spChg>
        <pc:spChg chg="mod">
          <ac:chgData name="Josip Frantal" userId="S::josip.frantal@skole.hr::f2aa6d65-e72f-4dd5-aff4-520cc1753e38" providerId="AD" clId="Web-{D084AFC3-4108-44DE-8E23-985F4EDD194D}" dt="2021-12-21T17:03:36.179" v="64"/>
          <ac:spMkLst>
            <pc:docMk/>
            <pc:sldMk cId="1273487083" sldId="257"/>
            <ac:spMk id="3" creationId="{8994241A-229A-421D-9361-D2CA6AAD6352}"/>
          </ac:spMkLst>
        </pc:spChg>
        <pc:spChg chg="add">
          <ac:chgData name="Josip Frantal" userId="S::josip.frantal@skole.hr::f2aa6d65-e72f-4dd5-aff4-520cc1753e38" providerId="AD" clId="Web-{D084AFC3-4108-44DE-8E23-985F4EDD194D}" dt="2021-12-21T17:03:36.179" v="64"/>
          <ac:spMkLst>
            <pc:docMk/>
            <pc:sldMk cId="1273487083" sldId="257"/>
            <ac:spMk id="8" creationId="{C7FA33FF-088D-4F16-95A2-2C64D353DEA8}"/>
          </ac:spMkLst>
        </pc:spChg>
        <pc:spChg chg="add">
          <ac:chgData name="Josip Frantal" userId="S::josip.frantal@skole.hr::f2aa6d65-e72f-4dd5-aff4-520cc1753e38" providerId="AD" clId="Web-{D084AFC3-4108-44DE-8E23-985F4EDD194D}" dt="2021-12-21T17:03:36.179" v="64"/>
          <ac:spMkLst>
            <pc:docMk/>
            <pc:sldMk cId="1273487083" sldId="257"/>
            <ac:spMk id="10" creationId="{A376EFB1-01CF-419F-ABF1-2AF02BBFCBD1}"/>
          </ac:spMkLst>
        </pc:spChg>
        <pc:spChg chg="add">
          <ac:chgData name="Josip Frantal" userId="S::josip.frantal@skole.hr::f2aa6d65-e72f-4dd5-aff4-520cc1753e38" providerId="AD" clId="Web-{D084AFC3-4108-44DE-8E23-985F4EDD194D}" dt="2021-12-21T17:03:36.179" v="64"/>
          <ac:spMkLst>
            <pc:docMk/>
            <pc:sldMk cId="1273487083" sldId="257"/>
            <ac:spMk id="12" creationId="{FF9DEA15-78BD-4750-AA18-B9F28A6D5AB8}"/>
          </ac:spMkLst>
        </pc:spChg>
      </pc:sldChg>
      <pc:sldChg chg="addSp modSp new mod setBg">
        <pc:chgData name="Josip Frantal" userId="S::josip.frantal@skole.hr::f2aa6d65-e72f-4dd5-aff4-520cc1753e38" providerId="AD" clId="Web-{D084AFC3-4108-44DE-8E23-985F4EDD194D}" dt="2021-12-21T17:05:38.541" v="83"/>
        <pc:sldMkLst>
          <pc:docMk/>
          <pc:sldMk cId="1001080957" sldId="258"/>
        </pc:sldMkLst>
        <pc:spChg chg="mod">
          <ac:chgData name="Josip Frantal" userId="S::josip.frantal@skole.hr::f2aa6d65-e72f-4dd5-aff4-520cc1753e38" providerId="AD" clId="Web-{D084AFC3-4108-44DE-8E23-985F4EDD194D}" dt="2021-12-21T17:05:38.541" v="83"/>
          <ac:spMkLst>
            <pc:docMk/>
            <pc:sldMk cId="1001080957" sldId="258"/>
            <ac:spMk id="2" creationId="{DEFDB6C1-29AF-4797-BA98-35E7557968C3}"/>
          </ac:spMkLst>
        </pc:spChg>
        <pc:spChg chg="mod">
          <ac:chgData name="Josip Frantal" userId="S::josip.frantal@skole.hr::f2aa6d65-e72f-4dd5-aff4-520cc1753e38" providerId="AD" clId="Web-{D084AFC3-4108-44DE-8E23-985F4EDD194D}" dt="2021-12-21T17:05:38.541" v="83"/>
          <ac:spMkLst>
            <pc:docMk/>
            <pc:sldMk cId="1001080957" sldId="258"/>
            <ac:spMk id="3" creationId="{D5994FF7-E92A-455B-8A02-F39A9156910B}"/>
          </ac:spMkLst>
        </pc:spChg>
        <pc:spChg chg="add">
          <ac:chgData name="Josip Frantal" userId="S::josip.frantal@skole.hr::f2aa6d65-e72f-4dd5-aff4-520cc1753e38" providerId="AD" clId="Web-{D084AFC3-4108-44DE-8E23-985F4EDD194D}" dt="2021-12-21T17:05:38.541" v="83"/>
          <ac:spMkLst>
            <pc:docMk/>
            <pc:sldMk cId="1001080957" sldId="258"/>
            <ac:spMk id="8" creationId="{C7FA33FF-088D-4F16-95A2-2C64D353DEA8}"/>
          </ac:spMkLst>
        </pc:spChg>
        <pc:spChg chg="add">
          <ac:chgData name="Josip Frantal" userId="S::josip.frantal@skole.hr::f2aa6d65-e72f-4dd5-aff4-520cc1753e38" providerId="AD" clId="Web-{D084AFC3-4108-44DE-8E23-985F4EDD194D}" dt="2021-12-21T17:05:38.541" v="83"/>
          <ac:spMkLst>
            <pc:docMk/>
            <pc:sldMk cId="1001080957" sldId="258"/>
            <ac:spMk id="10" creationId="{A376EFB1-01CF-419F-ABF1-2AF02BBFCBD1}"/>
          </ac:spMkLst>
        </pc:spChg>
        <pc:spChg chg="add">
          <ac:chgData name="Josip Frantal" userId="S::josip.frantal@skole.hr::f2aa6d65-e72f-4dd5-aff4-520cc1753e38" providerId="AD" clId="Web-{D084AFC3-4108-44DE-8E23-985F4EDD194D}" dt="2021-12-21T17:05:38.541" v="83"/>
          <ac:spMkLst>
            <pc:docMk/>
            <pc:sldMk cId="1001080957" sldId="258"/>
            <ac:spMk id="12" creationId="{FF9DEA15-78BD-4750-AA18-B9F28A6D5AB8}"/>
          </ac:spMkLst>
        </pc:spChg>
      </pc:sldChg>
      <pc:sldChg chg="addSp modSp new mod setBg">
        <pc:chgData name="Josip Frantal" userId="S::josip.frantal@skole.hr::f2aa6d65-e72f-4dd5-aff4-520cc1753e38" providerId="AD" clId="Web-{D084AFC3-4108-44DE-8E23-985F4EDD194D}" dt="2021-12-21T17:08:50.607" v="101" actId="20577"/>
        <pc:sldMkLst>
          <pc:docMk/>
          <pc:sldMk cId="2819334162" sldId="259"/>
        </pc:sldMkLst>
        <pc:spChg chg="mod">
          <ac:chgData name="Josip Frantal" userId="S::josip.frantal@skole.hr::f2aa6d65-e72f-4dd5-aff4-520cc1753e38" providerId="AD" clId="Web-{D084AFC3-4108-44DE-8E23-985F4EDD194D}" dt="2021-12-21T17:07:22.277" v="96"/>
          <ac:spMkLst>
            <pc:docMk/>
            <pc:sldMk cId="2819334162" sldId="259"/>
            <ac:spMk id="2" creationId="{02A192CC-E2E0-47EC-93D7-F7DF29B5669E}"/>
          </ac:spMkLst>
        </pc:spChg>
        <pc:spChg chg="mod">
          <ac:chgData name="Josip Frantal" userId="S::josip.frantal@skole.hr::f2aa6d65-e72f-4dd5-aff4-520cc1753e38" providerId="AD" clId="Web-{D084AFC3-4108-44DE-8E23-985F4EDD194D}" dt="2021-12-21T17:08:50.607" v="101" actId="20577"/>
          <ac:spMkLst>
            <pc:docMk/>
            <pc:sldMk cId="2819334162" sldId="259"/>
            <ac:spMk id="3" creationId="{895B6731-F448-40B0-9DEC-DD6654F603F6}"/>
          </ac:spMkLst>
        </pc:spChg>
        <pc:spChg chg="add">
          <ac:chgData name="Josip Frantal" userId="S::josip.frantal@skole.hr::f2aa6d65-e72f-4dd5-aff4-520cc1753e38" providerId="AD" clId="Web-{D084AFC3-4108-44DE-8E23-985F4EDD194D}" dt="2021-12-21T17:07:22.277" v="96"/>
          <ac:spMkLst>
            <pc:docMk/>
            <pc:sldMk cId="2819334162" sldId="259"/>
            <ac:spMk id="8" creationId="{C7FA33FF-088D-4F16-95A2-2C64D353DEA8}"/>
          </ac:spMkLst>
        </pc:spChg>
        <pc:spChg chg="add">
          <ac:chgData name="Josip Frantal" userId="S::josip.frantal@skole.hr::f2aa6d65-e72f-4dd5-aff4-520cc1753e38" providerId="AD" clId="Web-{D084AFC3-4108-44DE-8E23-985F4EDD194D}" dt="2021-12-21T17:07:22.277" v="96"/>
          <ac:spMkLst>
            <pc:docMk/>
            <pc:sldMk cId="2819334162" sldId="259"/>
            <ac:spMk id="10" creationId="{A376EFB1-01CF-419F-ABF1-2AF02BBFCBD1}"/>
          </ac:spMkLst>
        </pc:spChg>
        <pc:spChg chg="add">
          <ac:chgData name="Josip Frantal" userId="S::josip.frantal@skole.hr::f2aa6d65-e72f-4dd5-aff4-520cc1753e38" providerId="AD" clId="Web-{D084AFC3-4108-44DE-8E23-985F4EDD194D}" dt="2021-12-21T17:07:22.277" v="96"/>
          <ac:spMkLst>
            <pc:docMk/>
            <pc:sldMk cId="2819334162" sldId="259"/>
            <ac:spMk id="12" creationId="{FF9DEA15-78BD-4750-AA18-B9F28A6D5AB8}"/>
          </ac:spMkLst>
        </pc:spChg>
      </pc:sldChg>
      <pc:sldChg chg="addSp modSp new mod setBg">
        <pc:chgData name="Josip Frantal" userId="S::josip.frantal@skole.hr::f2aa6d65-e72f-4dd5-aff4-520cc1753e38" providerId="AD" clId="Web-{D084AFC3-4108-44DE-8E23-985F4EDD194D}" dt="2021-12-21T17:15:01.599" v="156" actId="20577"/>
        <pc:sldMkLst>
          <pc:docMk/>
          <pc:sldMk cId="3552294596" sldId="260"/>
        </pc:sldMkLst>
        <pc:spChg chg="mod">
          <ac:chgData name="Josip Frantal" userId="S::josip.frantal@skole.hr::f2aa6d65-e72f-4dd5-aff4-520cc1753e38" providerId="AD" clId="Web-{D084AFC3-4108-44DE-8E23-985F4EDD194D}" dt="2021-12-21T17:12:25.174" v="130" actId="20577"/>
          <ac:spMkLst>
            <pc:docMk/>
            <pc:sldMk cId="3552294596" sldId="260"/>
            <ac:spMk id="2" creationId="{822729FB-E584-40C3-A524-7F9E438599AD}"/>
          </ac:spMkLst>
        </pc:spChg>
        <pc:spChg chg="mod">
          <ac:chgData name="Josip Frantal" userId="S::josip.frantal@skole.hr::f2aa6d65-e72f-4dd5-aff4-520cc1753e38" providerId="AD" clId="Web-{D084AFC3-4108-44DE-8E23-985F4EDD194D}" dt="2021-12-21T17:15:01.599" v="156" actId="20577"/>
          <ac:spMkLst>
            <pc:docMk/>
            <pc:sldMk cId="3552294596" sldId="260"/>
            <ac:spMk id="3" creationId="{C9DCDCB5-3C9A-4FDE-AF16-219D52A6EE68}"/>
          </ac:spMkLst>
        </pc:spChg>
        <pc:spChg chg="add">
          <ac:chgData name="Josip Frantal" userId="S::josip.frantal@skole.hr::f2aa6d65-e72f-4dd5-aff4-520cc1753e38" providerId="AD" clId="Web-{D084AFC3-4108-44DE-8E23-985F4EDD194D}" dt="2021-12-21T17:12:14.486" v="125"/>
          <ac:spMkLst>
            <pc:docMk/>
            <pc:sldMk cId="3552294596" sldId="260"/>
            <ac:spMk id="8" creationId="{C7FA33FF-088D-4F16-95A2-2C64D353DEA8}"/>
          </ac:spMkLst>
        </pc:spChg>
        <pc:spChg chg="add">
          <ac:chgData name="Josip Frantal" userId="S::josip.frantal@skole.hr::f2aa6d65-e72f-4dd5-aff4-520cc1753e38" providerId="AD" clId="Web-{D084AFC3-4108-44DE-8E23-985F4EDD194D}" dt="2021-12-21T17:12:14.486" v="125"/>
          <ac:spMkLst>
            <pc:docMk/>
            <pc:sldMk cId="3552294596" sldId="260"/>
            <ac:spMk id="10" creationId="{A376EFB1-01CF-419F-ABF1-2AF02BBFCBD1}"/>
          </ac:spMkLst>
        </pc:spChg>
        <pc:spChg chg="add">
          <ac:chgData name="Josip Frantal" userId="S::josip.frantal@skole.hr::f2aa6d65-e72f-4dd5-aff4-520cc1753e38" providerId="AD" clId="Web-{D084AFC3-4108-44DE-8E23-985F4EDD194D}" dt="2021-12-21T17:12:14.486" v="125"/>
          <ac:spMkLst>
            <pc:docMk/>
            <pc:sldMk cId="3552294596" sldId="260"/>
            <ac:spMk id="12" creationId="{FF9DEA15-78BD-4750-AA18-B9F28A6D5AB8}"/>
          </ac:spMkLst>
        </pc:spChg>
      </pc:sldChg>
      <pc:sldChg chg="addSp modSp new mod setBg">
        <pc:chgData name="Josip Frantal" userId="S::josip.frantal@skole.hr::f2aa6d65-e72f-4dd5-aff4-520cc1753e38" providerId="AD" clId="Web-{D084AFC3-4108-44DE-8E23-985F4EDD194D}" dt="2021-12-21T17:13:33.488" v="140"/>
        <pc:sldMkLst>
          <pc:docMk/>
          <pc:sldMk cId="3472155768" sldId="261"/>
        </pc:sldMkLst>
        <pc:spChg chg="mod">
          <ac:chgData name="Josip Frantal" userId="S::josip.frantal@skole.hr::f2aa6d65-e72f-4dd5-aff4-520cc1753e38" providerId="AD" clId="Web-{D084AFC3-4108-44DE-8E23-985F4EDD194D}" dt="2021-12-21T17:13:33.488" v="140"/>
          <ac:spMkLst>
            <pc:docMk/>
            <pc:sldMk cId="3472155768" sldId="261"/>
            <ac:spMk id="2" creationId="{365F19E8-73A7-4553-98C7-D62BE1CBD27C}"/>
          </ac:spMkLst>
        </pc:spChg>
        <pc:spChg chg="mod">
          <ac:chgData name="Josip Frantal" userId="S::josip.frantal@skole.hr::f2aa6d65-e72f-4dd5-aff4-520cc1753e38" providerId="AD" clId="Web-{D084AFC3-4108-44DE-8E23-985F4EDD194D}" dt="2021-12-21T17:13:33.488" v="140"/>
          <ac:spMkLst>
            <pc:docMk/>
            <pc:sldMk cId="3472155768" sldId="261"/>
            <ac:spMk id="3" creationId="{D91C43CD-20D7-4840-AF1F-2926CABF7371}"/>
          </ac:spMkLst>
        </pc:spChg>
        <pc:spChg chg="add">
          <ac:chgData name="Josip Frantal" userId="S::josip.frantal@skole.hr::f2aa6d65-e72f-4dd5-aff4-520cc1753e38" providerId="AD" clId="Web-{D084AFC3-4108-44DE-8E23-985F4EDD194D}" dt="2021-12-21T17:13:33.488" v="140"/>
          <ac:spMkLst>
            <pc:docMk/>
            <pc:sldMk cId="3472155768" sldId="261"/>
            <ac:spMk id="8" creationId="{C7FA33FF-088D-4F16-95A2-2C64D353DEA8}"/>
          </ac:spMkLst>
        </pc:spChg>
        <pc:spChg chg="add">
          <ac:chgData name="Josip Frantal" userId="S::josip.frantal@skole.hr::f2aa6d65-e72f-4dd5-aff4-520cc1753e38" providerId="AD" clId="Web-{D084AFC3-4108-44DE-8E23-985F4EDD194D}" dt="2021-12-21T17:13:33.488" v="140"/>
          <ac:spMkLst>
            <pc:docMk/>
            <pc:sldMk cId="3472155768" sldId="261"/>
            <ac:spMk id="10" creationId="{A376EFB1-01CF-419F-ABF1-2AF02BBFCBD1}"/>
          </ac:spMkLst>
        </pc:spChg>
        <pc:spChg chg="add">
          <ac:chgData name="Josip Frantal" userId="S::josip.frantal@skole.hr::f2aa6d65-e72f-4dd5-aff4-520cc1753e38" providerId="AD" clId="Web-{D084AFC3-4108-44DE-8E23-985F4EDD194D}" dt="2021-12-21T17:13:33.488" v="140"/>
          <ac:spMkLst>
            <pc:docMk/>
            <pc:sldMk cId="3472155768" sldId="261"/>
            <ac:spMk id="12" creationId="{FF9DEA15-78BD-4750-AA18-B9F28A6D5AB8}"/>
          </ac:spMkLst>
        </pc:spChg>
      </pc:sldChg>
      <pc:sldChg chg="addSp modSp new mod setBg">
        <pc:chgData name="Josip Frantal" userId="S::josip.frantal@skole.hr::f2aa6d65-e72f-4dd5-aff4-520cc1753e38" providerId="AD" clId="Web-{D084AFC3-4108-44DE-8E23-985F4EDD194D}" dt="2021-12-21T17:16:10.272" v="163"/>
        <pc:sldMkLst>
          <pc:docMk/>
          <pc:sldMk cId="1246644022" sldId="262"/>
        </pc:sldMkLst>
        <pc:spChg chg="mod">
          <ac:chgData name="Josip Frantal" userId="S::josip.frantal@skole.hr::f2aa6d65-e72f-4dd5-aff4-520cc1753e38" providerId="AD" clId="Web-{D084AFC3-4108-44DE-8E23-985F4EDD194D}" dt="2021-12-21T17:16:10.272" v="163"/>
          <ac:spMkLst>
            <pc:docMk/>
            <pc:sldMk cId="1246644022" sldId="262"/>
            <ac:spMk id="2" creationId="{81B4E816-01BA-4441-A3C2-4CF6D493D7C7}"/>
          </ac:spMkLst>
        </pc:spChg>
        <pc:spChg chg="mod">
          <ac:chgData name="Josip Frantal" userId="S::josip.frantal@skole.hr::f2aa6d65-e72f-4dd5-aff4-520cc1753e38" providerId="AD" clId="Web-{D084AFC3-4108-44DE-8E23-985F4EDD194D}" dt="2021-12-21T17:16:10.272" v="163"/>
          <ac:spMkLst>
            <pc:docMk/>
            <pc:sldMk cId="1246644022" sldId="262"/>
            <ac:spMk id="3" creationId="{1992BEA2-8AE3-46AB-8FCC-EFED4904D9E3}"/>
          </ac:spMkLst>
        </pc:spChg>
        <pc:spChg chg="add">
          <ac:chgData name="Josip Frantal" userId="S::josip.frantal@skole.hr::f2aa6d65-e72f-4dd5-aff4-520cc1753e38" providerId="AD" clId="Web-{D084AFC3-4108-44DE-8E23-985F4EDD194D}" dt="2021-12-21T17:16:10.272" v="163"/>
          <ac:spMkLst>
            <pc:docMk/>
            <pc:sldMk cId="1246644022" sldId="262"/>
            <ac:spMk id="8" creationId="{C7FA33FF-088D-4F16-95A2-2C64D353DEA8}"/>
          </ac:spMkLst>
        </pc:spChg>
        <pc:spChg chg="add">
          <ac:chgData name="Josip Frantal" userId="S::josip.frantal@skole.hr::f2aa6d65-e72f-4dd5-aff4-520cc1753e38" providerId="AD" clId="Web-{D084AFC3-4108-44DE-8E23-985F4EDD194D}" dt="2021-12-21T17:16:10.272" v="163"/>
          <ac:spMkLst>
            <pc:docMk/>
            <pc:sldMk cId="1246644022" sldId="262"/>
            <ac:spMk id="10" creationId="{A376EFB1-01CF-419F-ABF1-2AF02BBFCBD1}"/>
          </ac:spMkLst>
        </pc:spChg>
        <pc:spChg chg="add">
          <ac:chgData name="Josip Frantal" userId="S::josip.frantal@skole.hr::f2aa6d65-e72f-4dd5-aff4-520cc1753e38" providerId="AD" clId="Web-{D084AFC3-4108-44DE-8E23-985F4EDD194D}" dt="2021-12-21T17:16:10.272" v="163"/>
          <ac:spMkLst>
            <pc:docMk/>
            <pc:sldMk cId="1246644022" sldId="262"/>
            <ac:spMk id="12" creationId="{FF9DEA15-78BD-4750-AA18-B9F28A6D5AB8}"/>
          </ac:spMkLst>
        </pc:spChg>
      </pc:sldChg>
      <pc:sldChg chg="addSp delSp modSp new mod setBg setClrOvrMap">
        <pc:chgData name="Josip Frantal" userId="S::josip.frantal@skole.hr::f2aa6d65-e72f-4dd5-aff4-520cc1753e38" providerId="AD" clId="Web-{D084AFC3-4108-44DE-8E23-985F4EDD194D}" dt="2021-12-21T17:19:46.027" v="203" actId="20577"/>
        <pc:sldMkLst>
          <pc:docMk/>
          <pc:sldMk cId="1603291496" sldId="263"/>
        </pc:sldMkLst>
        <pc:spChg chg="mod ord">
          <ac:chgData name="Josip Frantal" userId="S::josip.frantal@skole.hr::f2aa6d65-e72f-4dd5-aff4-520cc1753e38" providerId="AD" clId="Web-{D084AFC3-4108-44DE-8E23-985F4EDD194D}" dt="2021-12-21T17:19:46.027" v="203" actId="20577"/>
          <ac:spMkLst>
            <pc:docMk/>
            <pc:sldMk cId="1603291496" sldId="263"/>
            <ac:spMk id="2" creationId="{8A708B25-A34B-4FAA-A183-CBCFC37307C3}"/>
          </ac:spMkLst>
        </pc:spChg>
        <pc:spChg chg="add del mod">
          <ac:chgData name="Josip Frantal" userId="S::josip.frantal@skole.hr::f2aa6d65-e72f-4dd5-aff4-520cc1753e38" providerId="AD" clId="Web-{D084AFC3-4108-44DE-8E23-985F4EDD194D}" dt="2021-12-21T17:17:31.618" v="190"/>
          <ac:spMkLst>
            <pc:docMk/>
            <pc:sldMk cId="1603291496" sldId="263"/>
            <ac:spMk id="3" creationId="{51773C3C-A71C-43BC-B1D6-1856388690F1}"/>
          </ac:spMkLst>
        </pc:spChg>
        <pc:spChg chg="add del">
          <ac:chgData name="Josip Frantal" userId="S::josip.frantal@skole.hr::f2aa6d65-e72f-4dd5-aff4-520cc1753e38" providerId="AD" clId="Web-{D084AFC3-4108-44DE-8E23-985F4EDD194D}" dt="2021-12-21T17:18:57.073" v="197"/>
          <ac:spMkLst>
            <pc:docMk/>
            <pc:sldMk cId="1603291496" sldId="263"/>
            <ac:spMk id="5" creationId="{66B332A4-D438-4773-A77F-5ED49A448D9D}"/>
          </ac:spMkLst>
        </pc:spChg>
        <pc:spChg chg="add del">
          <ac:chgData name="Josip Frantal" userId="S::josip.frantal@skole.hr::f2aa6d65-e72f-4dd5-aff4-520cc1753e38" providerId="AD" clId="Web-{D084AFC3-4108-44DE-8E23-985F4EDD194D}" dt="2021-12-21T17:18:57.073" v="197"/>
          <ac:spMkLst>
            <pc:docMk/>
            <pc:sldMk cId="1603291496" sldId="263"/>
            <ac:spMk id="6" creationId="{DF9AD32D-FF05-44F4-BD4D-9CEE89B71EB9}"/>
          </ac:spMkLst>
        </pc:spChg>
        <pc:spChg chg="add del">
          <ac:chgData name="Josip Frantal" userId="S::josip.frantal@skole.hr::f2aa6d65-e72f-4dd5-aff4-520cc1753e38" providerId="AD" clId="Web-{D084AFC3-4108-44DE-8E23-985F4EDD194D}" dt="2021-12-21T17:17:31.618" v="189"/>
          <ac:spMkLst>
            <pc:docMk/>
            <pc:sldMk cId="1603291496" sldId="263"/>
            <ac:spMk id="8" creationId="{EFA9B6C6-A247-48A8-9A1C-1E36FA9456B5}"/>
          </ac:spMkLst>
        </pc:spChg>
        <pc:spChg chg="add del">
          <ac:chgData name="Josip Frantal" userId="S::josip.frantal@skole.hr::f2aa6d65-e72f-4dd5-aff4-520cc1753e38" providerId="AD" clId="Web-{D084AFC3-4108-44DE-8E23-985F4EDD194D}" dt="2021-12-21T17:17:31.618" v="189"/>
          <ac:spMkLst>
            <pc:docMk/>
            <pc:sldMk cId="1603291496" sldId="263"/>
            <ac:spMk id="10" creationId="{C5CB530E-515E-412C-9DF1-5F8FFBD6F383}"/>
          </ac:spMkLst>
        </pc:spChg>
        <pc:spChg chg="add">
          <ac:chgData name="Josip Frantal" userId="S::josip.frantal@skole.hr::f2aa6d65-e72f-4dd5-aff4-520cc1753e38" providerId="AD" clId="Web-{D084AFC3-4108-44DE-8E23-985F4EDD194D}" dt="2021-12-21T17:18:57.073" v="197"/>
          <ac:spMkLst>
            <pc:docMk/>
            <pc:sldMk cId="1603291496" sldId="263"/>
            <ac:spMk id="11" creationId="{71B2258F-86CA-4D4D-8270-BC05FCDEBFB3}"/>
          </ac:spMkLst>
        </pc:spChg>
        <pc:spChg chg="add del">
          <ac:chgData name="Josip Frantal" userId="S::josip.frantal@skole.hr::f2aa6d65-e72f-4dd5-aff4-520cc1753e38" providerId="AD" clId="Web-{D084AFC3-4108-44DE-8E23-985F4EDD194D}" dt="2021-12-21T17:17:31.618" v="189"/>
          <ac:spMkLst>
            <pc:docMk/>
            <pc:sldMk cId="1603291496" sldId="263"/>
            <ac:spMk id="12" creationId="{712D4376-A578-4FF1-94FC-245E7A6A489F}"/>
          </ac:spMkLst>
        </pc:spChg>
        <pc:spChg chg="add del">
          <ac:chgData name="Josip Frantal" userId="S::josip.frantal@skole.hr::f2aa6d65-e72f-4dd5-aff4-520cc1753e38" providerId="AD" clId="Web-{D084AFC3-4108-44DE-8E23-985F4EDD194D}" dt="2021-12-21T17:17:31.618" v="189"/>
          <ac:spMkLst>
            <pc:docMk/>
            <pc:sldMk cId="1603291496" sldId="263"/>
            <ac:spMk id="14" creationId="{AEA7509D-F04F-40CB-A0B3-EEF16499CC9F}"/>
          </ac:spMkLst>
        </pc:spChg>
        <pc:picChg chg="add mod">
          <ac:chgData name="Josip Frantal" userId="S::josip.frantal@skole.hr::f2aa6d65-e72f-4dd5-aff4-520cc1753e38" providerId="AD" clId="Web-{D084AFC3-4108-44DE-8E23-985F4EDD194D}" dt="2021-12-21T17:18:57.073" v="197"/>
          <ac:picMkLst>
            <pc:docMk/>
            <pc:sldMk cId="1603291496" sldId="263"/>
            <ac:picMk id="4" creationId="{5F5E3724-1643-42DD-B3DD-0C3590346404}"/>
          </ac:picMkLst>
        </pc:picChg>
        <pc:cxnChg chg="add del">
          <ac:chgData name="Josip Frantal" userId="S::josip.frantal@skole.hr::f2aa6d65-e72f-4dd5-aff4-520cc1753e38" providerId="AD" clId="Web-{D084AFC3-4108-44DE-8E23-985F4EDD194D}" dt="2021-12-21T17:17:31.618" v="189"/>
          <ac:cxnSpMkLst>
            <pc:docMk/>
            <pc:sldMk cId="1603291496" sldId="263"/>
            <ac:cxnSpMk id="16" creationId="{56020367-4FD5-4596-8E10-C5F095CD8DBF}"/>
          </ac:cxnSpMkLst>
        </pc:cxnChg>
      </pc:sldChg>
    </pc:docChg>
  </pc:docChgLst>
  <pc:docChgLst>
    <pc:chgData name="Zrinka Opalički" userId="S::zrinka.durovic@skole.hr::252ceb10-d15a-4767-a7e5-9b699fa5dcd6" providerId="AD" clId="Web-{04466AE1-A4BE-469F-B5F0-F69B199C7708}"/>
    <pc:docChg chg="modSld">
      <pc:chgData name="Zrinka Opalički" userId="S::zrinka.durovic@skole.hr::252ceb10-d15a-4767-a7e5-9b699fa5dcd6" providerId="AD" clId="Web-{04466AE1-A4BE-469F-B5F0-F69B199C7708}" dt="2021-12-22T10:22:38.723" v="0" actId="20577"/>
      <pc:docMkLst>
        <pc:docMk/>
      </pc:docMkLst>
      <pc:sldChg chg="modSp">
        <pc:chgData name="Zrinka Opalički" userId="S::zrinka.durovic@skole.hr::252ceb10-d15a-4767-a7e5-9b699fa5dcd6" providerId="AD" clId="Web-{04466AE1-A4BE-469F-B5F0-F69B199C7708}" dt="2021-12-22T10:22:38.723" v="0" actId="20577"/>
        <pc:sldMkLst>
          <pc:docMk/>
          <pc:sldMk cId="414714023" sldId="256"/>
        </pc:sldMkLst>
        <pc:spChg chg="mod">
          <ac:chgData name="Zrinka Opalički" userId="S::zrinka.durovic@skole.hr::252ceb10-d15a-4767-a7e5-9b699fa5dcd6" providerId="AD" clId="Web-{04466AE1-A4BE-469F-B5F0-F69B199C7708}" dt="2021-12-22T10:22:38.723" v="0" actId="20577"/>
          <ac:spMkLst>
            <pc:docMk/>
            <pc:sldMk cId="414714023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muškarac, osoba, nošenje, odijelo&#10;&#10;Opis je automatski generiran">
            <a:extLst>
              <a:ext uri="{FF2B5EF4-FFF2-40B4-BE49-F238E27FC236}">
                <a16:creationId xmlns="" xmlns:a16="http://schemas.microsoft.com/office/drawing/2014/main" id="{B8830911-8187-46A8-843A-E4811EE98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524" r="1" b="445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b="1" dirty="0" err="1">
                <a:ea typeface="+mn-lt"/>
                <a:cs typeface="+mn-lt"/>
              </a:rPr>
              <a:t>Antoine</a:t>
            </a:r>
            <a:r>
              <a:rPr lang="hr-HR" b="1" dirty="0">
                <a:ea typeface="+mn-lt"/>
                <a:cs typeface="+mn-lt"/>
              </a:rPr>
              <a:t> </a:t>
            </a:r>
            <a:r>
              <a:rPr lang="hr-HR" b="1" dirty="0" err="1">
                <a:ea typeface="+mn-lt"/>
                <a:cs typeface="+mn-lt"/>
              </a:rPr>
              <a:t>Laurent</a:t>
            </a:r>
            <a:r>
              <a:rPr lang="hr-HR" b="1" dirty="0">
                <a:ea typeface="+mn-lt"/>
                <a:cs typeface="+mn-lt"/>
              </a:rPr>
              <a:t> de Lavoisier</a:t>
            </a:r>
            <a:endParaRPr lang="hr-HR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>
                <a:solidFill>
                  <a:srgbClr val="FFFFFF"/>
                </a:solidFill>
                <a:cs typeface="Calibri"/>
              </a:rPr>
              <a:t>Josip Frantal 8. r.</a:t>
            </a: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30367D-1AB9-42DA-84AE-7B5EE82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cs typeface="Calibri Light"/>
              </a:rPr>
              <a:t>KEMIČAR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994241A-229A-421D-9361-D2CA6AAD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b="1" dirty="0" err="1">
                <a:ea typeface="+mn-lt"/>
                <a:cs typeface="+mn-lt"/>
              </a:rPr>
              <a:t>Antoine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dirty="0" err="1">
                <a:ea typeface="+mn-lt"/>
                <a:cs typeface="+mn-lt"/>
              </a:rPr>
              <a:t>Laurent</a:t>
            </a:r>
            <a:r>
              <a:rPr lang="hr-HR" sz="2400" b="1" dirty="0">
                <a:ea typeface="+mn-lt"/>
                <a:cs typeface="+mn-lt"/>
              </a:rPr>
              <a:t> de Lavoisier</a:t>
            </a:r>
            <a:r>
              <a:rPr lang="hr-HR" sz="2400" dirty="0">
                <a:ea typeface="+mn-lt"/>
                <a:cs typeface="+mn-lt"/>
              </a:rPr>
              <a:t> </a:t>
            </a:r>
            <a:endParaRPr lang="hr-HR" sz="2400" dirty="0" smtClean="0">
              <a:ea typeface="+mn-lt"/>
              <a:cs typeface="+mn-lt"/>
            </a:endParaRPr>
          </a:p>
          <a:p>
            <a:r>
              <a:rPr lang="hr-HR" sz="2400" dirty="0" smtClean="0">
                <a:ea typeface="+mn-lt"/>
                <a:cs typeface="+mn-lt"/>
              </a:rPr>
              <a:t>mnogi </a:t>
            </a:r>
            <a:r>
              <a:rPr lang="hr-HR" sz="2400" dirty="0">
                <a:ea typeface="+mn-lt"/>
                <a:cs typeface="+mn-lt"/>
              </a:rPr>
              <a:t>su znanstvenici svojim radom i otkrićima pridonijeli razvoju prirodnih </a:t>
            </a:r>
            <a:r>
              <a:rPr lang="hr-HR" sz="2400" dirty="0" smtClean="0">
                <a:ea typeface="+mn-lt"/>
                <a:cs typeface="+mn-lt"/>
              </a:rPr>
              <a:t>znanosti</a:t>
            </a:r>
            <a:endParaRPr lang="hr-H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48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EFDB6C1-29AF-4797-BA98-35E75579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cs typeface="Calibri Light"/>
              </a:rPr>
              <a:t>KEMIČAR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5994FF7-E92A-455B-8A02-F39A9156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d</a:t>
            </a:r>
            <a:r>
              <a:rPr lang="hr-HR" sz="2400" dirty="0" smtClean="0">
                <a:ea typeface="+mn-lt"/>
                <a:cs typeface="+mn-lt"/>
              </a:rPr>
              <a:t>o </a:t>
            </a:r>
            <a:r>
              <a:rPr lang="hr-HR" sz="2400" dirty="0">
                <a:ea typeface="+mn-lt"/>
                <a:cs typeface="+mn-lt"/>
              </a:rPr>
              <a:t>sredstava za svoja istraživanja dolazio je ubiranjem poreza, ali kada su poreznici u revoluciji kolektivno osuđeni na </a:t>
            </a:r>
            <a:r>
              <a:rPr lang="hr-HR" sz="2400" dirty="0" smtClean="0">
                <a:ea typeface="+mn-lt"/>
                <a:cs typeface="+mn-lt"/>
              </a:rPr>
              <a:t>smrt </a:t>
            </a:r>
            <a:r>
              <a:rPr lang="hr-HR" sz="2400" dirty="0">
                <a:ea typeface="+mn-lt"/>
                <a:cs typeface="+mn-lt"/>
              </a:rPr>
              <a:t>i on je bio </a:t>
            </a:r>
            <a:r>
              <a:rPr lang="hr-HR" sz="2400" dirty="0" err="1">
                <a:ea typeface="+mn-lt"/>
                <a:cs typeface="+mn-lt"/>
              </a:rPr>
              <a:t>giljotiran</a:t>
            </a:r>
            <a:r>
              <a:rPr lang="hr-HR" sz="2400" dirty="0">
                <a:ea typeface="+mn-lt"/>
                <a:cs typeface="+mn-lt"/>
              </a:rPr>
              <a:t> 8. svibnja 1794</a:t>
            </a:r>
            <a:r>
              <a:rPr lang="hr-HR" sz="2400" dirty="0" smtClean="0">
                <a:ea typeface="+mn-lt"/>
                <a:cs typeface="+mn-lt"/>
              </a:rPr>
              <a:t>.</a:t>
            </a:r>
          </a:p>
          <a:p>
            <a:r>
              <a:rPr lang="hr-HR" sz="2400" dirty="0">
                <a:ea typeface="+mn-lt"/>
                <a:cs typeface="+mn-lt"/>
              </a:rPr>
              <a:t>n</a:t>
            </a:r>
            <a:r>
              <a:rPr lang="hr-HR" sz="2400" dirty="0" smtClean="0">
                <a:ea typeface="+mn-lt"/>
                <a:cs typeface="+mn-lt"/>
              </a:rPr>
              <a:t>akon godinu dana Francuska je </a:t>
            </a:r>
            <a:r>
              <a:rPr lang="hr-HR" sz="2400" dirty="0">
                <a:ea typeface="+mn-lt"/>
                <a:cs typeface="+mn-lt"/>
              </a:rPr>
              <a:t>p</a:t>
            </a:r>
            <a:r>
              <a:rPr lang="hr-HR" sz="2400" dirty="0" smtClean="0">
                <a:ea typeface="+mn-lt"/>
                <a:cs typeface="+mn-lt"/>
              </a:rPr>
              <a:t>riznala da je bio nevin i lažno optužen</a:t>
            </a:r>
            <a:endParaRPr lang="hr-H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08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A192CC-E2E0-47EC-93D7-F7DF29B5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cs typeface="Calibri Light"/>
              </a:rPr>
              <a:t>KEMIČAR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95B6731-F448-40B0-9DEC-DD6654F6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 </a:t>
            </a:r>
            <a:r>
              <a:rPr lang="hr-HR" sz="2400" dirty="0" smtClean="0">
                <a:ea typeface="+mn-lt"/>
                <a:cs typeface="+mn-lt"/>
              </a:rPr>
              <a:t>prvi </a:t>
            </a:r>
            <a:r>
              <a:rPr lang="hr-HR" sz="2400" dirty="0">
                <a:ea typeface="+mn-lt"/>
                <a:cs typeface="+mn-lt"/>
              </a:rPr>
              <a:t>je dokazao da je voda spoj</a:t>
            </a:r>
            <a:r>
              <a:rPr lang="hr-HR" sz="2400" b="1" dirty="0">
                <a:ea typeface="+mn-lt"/>
                <a:cs typeface="+mn-lt"/>
              </a:rPr>
              <a:t> kisika i vodika </a:t>
            </a:r>
            <a:r>
              <a:rPr lang="hr-HR" sz="2400" dirty="0">
                <a:ea typeface="+mn-lt"/>
                <a:cs typeface="+mn-lt"/>
              </a:rPr>
              <a:t>(1773.) </a:t>
            </a:r>
            <a:endParaRPr lang="hr-HR" sz="2400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33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22729FB-E584-40C3-A524-7F9E4385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cs typeface="Calibri Light"/>
              </a:rPr>
              <a:t>KEMIČAR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9DCDCB5-3C9A-4FDE-AF16-219D52A6E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 </a:t>
            </a:r>
            <a:r>
              <a:rPr lang="hr-HR" sz="2400" dirty="0" smtClean="0">
                <a:ea typeface="+mn-lt"/>
                <a:cs typeface="+mn-lt"/>
              </a:rPr>
              <a:t>diplomirao </a:t>
            </a:r>
            <a:r>
              <a:rPr lang="hr-HR" sz="2400" dirty="0">
                <a:ea typeface="+mn-lt"/>
                <a:cs typeface="+mn-lt"/>
              </a:rPr>
              <a:t>je </a:t>
            </a:r>
            <a:r>
              <a:rPr lang="hr-HR" sz="2400" b="1" dirty="0">
                <a:ea typeface="+mn-lt"/>
                <a:cs typeface="+mn-lt"/>
              </a:rPr>
              <a:t>ekonomiju</a:t>
            </a:r>
            <a:r>
              <a:rPr lang="hr-HR" sz="2400" dirty="0">
                <a:ea typeface="+mn-lt"/>
                <a:cs typeface="+mn-lt"/>
              </a:rPr>
              <a:t>, a zatim upisao studij prirodnih </a:t>
            </a:r>
            <a:r>
              <a:rPr lang="hr-HR" sz="2400" dirty="0" smtClean="0">
                <a:ea typeface="+mn-lt"/>
                <a:cs typeface="+mn-lt"/>
              </a:rPr>
              <a:t>znanosti</a:t>
            </a:r>
            <a:r>
              <a:rPr lang="hr-HR" sz="2400" dirty="0">
                <a:ea typeface="+mn-lt"/>
                <a:cs typeface="+mn-lt"/>
              </a:rPr>
              <a:t> </a:t>
            </a:r>
          </a:p>
          <a:p>
            <a:r>
              <a:rPr lang="hr-HR" sz="2400" dirty="0">
                <a:ea typeface="+mn-lt"/>
                <a:cs typeface="+mn-lt"/>
              </a:rPr>
              <a:t>o</a:t>
            </a:r>
            <a:r>
              <a:rPr lang="hr-HR" sz="2400" dirty="0" smtClean="0">
                <a:ea typeface="+mn-lt"/>
                <a:cs typeface="+mn-lt"/>
              </a:rPr>
              <a:t>tkrio </a:t>
            </a:r>
            <a:r>
              <a:rPr lang="hr-HR" sz="2400" dirty="0">
                <a:ea typeface="+mn-lt"/>
                <a:cs typeface="+mn-lt"/>
              </a:rPr>
              <a:t>je zakon o očuvanju mase, sastav vode i </a:t>
            </a:r>
            <a:r>
              <a:rPr lang="hr-HR" sz="2400" b="1" dirty="0">
                <a:ea typeface="+mn-lt"/>
                <a:cs typeface="+mn-lt"/>
              </a:rPr>
              <a:t>zraka</a:t>
            </a:r>
            <a:r>
              <a:rPr lang="hr-HR" sz="2400" dirty="0">
                <a:ea typeface="+mn-lt"/>
                <a:cs typeface="+mn-lt"/>
              </a:rPr>
              <a:t> te ulogu </a:t>
            </a:r>
            <a:r>
              <a:rPr lang="hr-HR" sz="2400" b="1" dirty="0">
                <a:ea typeface="+mn-lt"/>
                <a:cs typeface="+mn-lt"/>
              </a:rPr>
              <a:t>kisika</a:t>
            </a:r>
            <a:r>
              <a:rPr lang="hr-HR" sz="2400" dirty="0">
                <a:ea typeface="+mn-lt"/>
                <a:cs typeface="+mn-lt"/>
              </a:rPr>
              <a:t> u </a:t>
            </a:r>
            <a:r>
              <a:rPr lang="hr-HR" sz="2400" b="1" dirty="0">
                <a:ea typeface="+mn-lt"/>
                <a:cs typeface="+mn-lt"/>
              </a:rPr>
              <a:t>gorenju</a:t>
            </a:r>
            <a:r>
              <a:rPr lang="hr-HR" sz="2400" dirty="0">
                <a:ea typeface="+mn-lt"/>
                <a:cs typeface="+mn-lt"/>
              </a:rPr>
              <a:t> i </a:t>
            </a:r>
            <a:r>
              <a:rPr lang="hr-HR" sz="2400" b="1" dirty="0" smtClean="0">
                <a:ea typeface="+mn-lt"/>
                <a:cs typeface="+mn-lt"/>
              </a:rPr>
              <a:t>disanj</a:t>
            </a:r>
            <a:r>
              <a:rPr lang="hr-HR" sz="2400" dirty="0">
                <a:ea typeface="+mn-lt"/>
                <a:cs typeface="+mn-lt"/>
              </a:rPr>
              <a:t>u</a:t>
            </a:r>
            <a:endParaRPr lang="hr-HR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229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65F19E8-73A7-4553-98C7-D62BE1CB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cs typeface="Calibri Light"/>
              </a:rPr>
              <a:t>KEMIČAR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91C43CD-20D7-4840-AF1F-2926CABF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p</a:t>
            </a:r>
            <a:r>
              <a:rPr lang="hr-HR" sz="2400" dirty="0" smtClean="0">
                <a:ea typeface="+mn-lt"/>
                <a:cs typeface="+mn-lt"/>
              </a:rPr>
              <a:t>roglasivši </a:t>
            </a:r>
            <a:r>
              <a:rPr lang="hr-HR" sz="2400" dirty="0">
                <a:ea typeface="+mn-lt"/>
                <a:cs typeface="+mn-lt"/>
              </a:rPr>
              <a:t>zakon o neuništivosti materije osnovom kemijskih </a:t>
            </a:r>
            <a:r>
              <a:rPr lang="hr-HR" sz="2400" dirty="0" smtClean="0">
                <a:ea typeface="+mn-lt"/>
                <a:cs typeface="+mn-lt"/>
              </a:rPr>
              <a:t>zbivanja </a:t>
            </a:r>
            <a:r>
              <a:rPr lang="hr-HR" sz="2400" dirty="0">
                <a:ea typeface="+mn-lt"/>
                <a:cs typeface="+mn-lt"/>
              </a:rPr>
              <a:t>uvodi egzaktne fizikalne metode mjerenja u kemijska </a:t>
            </a:r>
            <a:r>
              <a:rPr lang="hr-HR" sz="2400" dirty="0" smtClean="0">
                <a:ea typeface="+mn-lt"/>
                <a:cs typeface="+mn-lt"/>
              </a:rPr>
              <a:t>istraživanja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7215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1B4E816-01BA-4441-A3C2-4CF6D493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cs typeface="Calibri Light"/>
              </a:rPr>
              <a:t>KEMIČAR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992BEA2-8AE3-46AB-8FCC-EFED4904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 dirty="0">
                <a:ea typeface="+mn-lt"/>
                <a:cs typeface="+mn-lt"/>
              </a:rPr>
              <a:t>b</a:t>
            </a:r>
            <a:r>
              <a:rPr lang="hr-HR" sz="2400" dirty="0" smtClean="0">
                <a:ea typeface="+mn-lt"/>
                <a:cs typeface="+mn-lt"/>
              </a:rPr>
              <a:t>io </a:t>
            </a:r>
            <a:r>
              <a:rPr lang="hr-HR" sz="2400" dirty="0">
                <a:ea typeface="+mn-lt"/>
                <a:cs typeface="+mn-lt"/>
              </a:rPr>
              <a:t>je član </a:t>
            </a:r>
            <a:r>
              <a:rPr lang="hr-HR" sz="2400" b="1" dirty="0">
                <a:ea typeface="+mn-lt"/>
                <a:cs typeface="+mn-lt"/>
              </a:rPr>
              <a:t>Francuske akademije </a:t>
            </a:r>
            <a:r>
              <a:rPr lang="hr-HR" sz="2400" b="1" dirty="0" smtClean="0">
                <a:ea typeface="+mn-lt"/>
                <a:cs typeface="+mn-lt"/>
              </a:rPr>
              <a:t>znanosti</a:t>
            </a:r>
            <a:endParaRPr lang="hr-H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64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6" descr="Slika na kojoj se prikazuje osoba, na zatvorenom&#10;&#10;Opis je automatski generiran">
            <a:extLst>
              <a:ext uri="{FF2B5EF4-FFF2-40B4-BE49-F238E27FC236}">
                <a16:creationId xmlns="" xmlns:a16="http://schemas.microsoft.com/office/drawing/2014/main" id="{5F5E3724-1643-42DD-B3DD-0C3590346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A708B25-A34B-4FAA-A183-CBCFC373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                                   </a:t>
            </a:r>
            <a:r>
              <a:rPr lang="en-US" sz="6000" dirty="0">
                <a:solidFill>
                  <a:srgbClr val="C00000"/>
                </a:solidFill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160329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</Words>
  <Application>Microsoft Office PowerPoint</Application>
  <PresentationFormat>Prilagođeno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Antoine Laurent de Lavoisier</vt:lpstr>
      <vt:lpstr>KEMIČAR</vt:lpstr>
      <vt:lpstr>KEMIČAR</vt:lpstr>
      <vt:lpstr>KEMIČAR</vt:lpstr>
      <vt:lpstr>KEMIČAR</vt:lpstr>
      <vt:lpstr>KEMIČAR</vt:lpstr>
      <vt:lpstr>KEMIČAR</vt:lpstr>
      <vt:lpstr>                                   KRAJ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Knjižnica</cp:lastModifiedBy>
  <cp:revision>86</cp:revision>
  <dcterms:created xsi:type="dcterms:W3CDTF">2021-12-21T16:55:29Z</dcterms:created>
  <dcterms:modified xsi:type="dcterms:W3CDTF">2022-05-09T11:15:33Z</dcterms:modified>
</cp:coreProperties>
</file>