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84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541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95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8783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96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165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150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97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51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446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908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53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41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85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40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92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3B552-166E-44C9-9D25-AA79EBBD1D67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728454-173C-4074-AC71-856857C45F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5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C7DF9B-28CE-4978-A5AA-24AE28F65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hr-HR" dirty="0"/>
            </a:br>
            <a:r>
              <a:rPr lang="hr-HR" dirty="0"/>
              <a:t> Kviz o informatici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A5C91E4-4EED-4644-B245-68E82B5AD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NIKA KLOBUČAR </a:t>
            </a:r>
          </a:p>
          <a:p>
            <a:r>
              <a:rPr lang="hr-HR" dirty="0"/>
              <a:t>6.r</a:t>
            </a:r>
          </a:p>
        </p:txBody>
      </p:sp>
    </p:spTree>
    <p:extLst>
      <p:ext uri="{BB962C8B-B14F-4D97-AF65-F5344CB8AC3E}">
        <p14:creationId xmlns:p14="http://schemas.microsoft.com/office/powerpoint/2010/main" val="164510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471DF9-EDBB-46EF-A07C-831C7146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83CAB34E-4303-42B3-B265-EFE3BCDB6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97" y="2108921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90015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931F5F-AC67-4638-A1E8-3292D8A3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4.Pitanje</a:t>
            </a:r>
            <a:br>
              <a:rPr lang="hr-HR" dirty="0"/>
            </a:br>
            <a:r>
              <a:rPr lang="hr-HR" sz="3100" dirty="0"/>
              <a:t>Dopuni rečenicu:</a:t>
            </a:r>
            <a:br>
              <a:rPr lang="hr-HR" dirty="0"/>
            </a:br>
            <a:r>
              <a:rPr lang="hr-HR" sz="2800" dirty="0"/>
              <a:t>Šta je datoteka?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536B60-C976-48CF-A297-757B93295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Datoteka je digitalni zapis __________.</a:t>
            </a:r>
          </a:p>
          <a:p>
            <a:pPr marL="0" indent="0">
              <a:buNone/>
            </a:pPr>
            <a:r>
              <a:rPr lang="hr-HR" dirty="0"/>
              <a:t>                      a)</a:t>
            </a:r>
            <a:r>
              <a:rPr lang="hr-HR" dirty="0">
                <a:hlinkClick r:id="rId2" action="ppaction://hlinksldjump"/>
              </a:rPr>
              <a:t>podataka</a:t>
            </a:r>
            <a:r>
              <a:rPr lang="hr-HR" dirty="0"/>
              <a:t>   b)</a:t>
            </a:r>
            <a:r>
              <a:rPr lang="hr-HR" dirty="0">
                <a:hlinkClick r:id="rId3" action="ppaction://hlinksldjump"/>
              </a:rPr>
              <a:t>mapa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025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900CA8-61CB-4054-AF5A-3A6E93DD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181FC676-2BDE-40FE-98D2-4AC86E335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4127822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392FF0-BDC7-4402-98CB-B76E6D13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85DE9048-007D-4B29-B22B-87E8859EB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777593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8477D5-41EE-4D24-9AD3-003DEE8DE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5.Pitanje</a:t>
            </a:r>
            <a:br>
              <a:rPr lang="hr-HR" dirty="0"/>
            </a:br>
            <a:r>
              <a:rPr lang="hr-HR" sz="3100" dirty="0"/>
              <a:t>Dopuni rečenicu:</a:t>
            </a:r>
            <a:br>
              <a:rPr lang="hr-HR" dirty="0"/>
            </a:br>
            <a:r>
              <a:rPr lang="hr-HR" sz="2800" dirty="0"/>
              <a:t>Što je računalni virus?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33551F-8E3D-4F7B-9442-ECB1DD3B1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Računalni virus je računalni program koji svojim pokretanjem može zaraziti računala tako da bez dopuštenja ili znanja ________ računala kopira sam sebe u datoteke ili memoriju.</a:t>
            </a:r>
          </a:p>
          <a:p>
            <a:r>
              <a:rPr lang="hr-HR" dirty="0"/>
              <a:t>    a)</a:t>
            </a:r>
            <a:r>
              <a:rPr lang="hr-HR" dirty="0">
                <a:hlinkClick r:id="rId2" action="ppaction://hlinksldjump"/>
              </a:rPr>
              <a:t>medija</a:t>
            </a:r>
            <a:r>
              <a:rPr lang="hr-HR" dirty="0"/>
              <a:t>               b)</a:t>
            </a:r>
            <a:r>
              <a:rPr lang="hr-HR" dirty="0">
                <a:hlinkClick r:id="rId2" action="ppaction://hlinksldjump"/>
              </a:rPr>
              <a:t>programa</a:t>
            </a:r>
            <a:r>
              <a:rPr lang="hr-HR" dirty="0"/>
              <a:t>           c)</a:t>
            </a:r>
            <a:r>
              <a:rPr lang="hr-HR" dirty="0">
                <a:hlinkClick r:id="rId3" action="ppaction://hlinksldjump"/>
              </a:rPr>
              <a:t>korisnika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530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10DE8F-6152-4680-A645-BF4C3A6D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32B02DC6-683B-4A56-891D-8AA6A2BC1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771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1480454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40C05B-B857-4350-BCEC-E52652EE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7145413F-A13F-4206-BE20-B3A5A55F2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1840473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2913263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C8997D-B90E-4247-9CE8-1E13B860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6.Pitanje</a:t>
            </a:r>
            <a:br>
              <a:rPr lang="hr-HR" dirty="0"/>
            </a:br>
            <a:r>
              <a:rPr lang="hr-HR" sz="2800" dirty="0"/>
              <a:t>Što je mapa?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C87843-FC0D-42D7-9CC6-3FBAE8D7A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Programi koji sami sebi umnožavaju.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3" action="ppaction://hlinksldjump"/>
              </a:rPr>
              <a:t>Prostor na disku gdje pohranjujemo datoteke i druge mape.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>
                <a:hlinkClick r:id="rId2" action="ppaction://hlinksldjump"/>
              </a:rPr>
              <a:t>Neželjena elektronička poruka.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12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27546F-6E57-4D38-BCAC-0580AFB4A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A3404635-60EA-4922-9337-0ED964C3F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437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1794433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AC1233-D4EB-4F5E-8A05-545AFD40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2717ABC6-2257-4DE1-B52C-1E37A2DB2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236116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CCD36C-A46F-4D77-AD40-0CBD27DE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1.Pitanje</a:t>
            </a:r>
            <a:br>
              <a:rPr lang="hr-HR" dirty="0"/>
            </a:br>
            <a:r>
              <a:rPr lang="hr-HR" dirty="0"/>
              <a:t>Što je Internet?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8DC55A-E28F-46A4-B75F-D7912D770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>
                <a:hlinkClick r:id="rId2" action="ppaction://hlinksldjump"/>
              </a:rPr>
              <a:t>A)Najbolja igrica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B)Mreža svih mreža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C)Mreža samo u Hrvatskoj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9251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0BB661-EBD6-4154-875D-F148116E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7.Pitanje</a:t>
            </a:r>
            <a:br>
              <a:rPr lang="hr-HR" dirty="0"/>
            </a:br>
            <a:r>
              <a:rPr lang="hr-HR" sz="2800" dirty="0"/>
              <a:t>Izbaci uljeza: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78ED8E-19D5-4972-8830-9684DB31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arenR"/>
            </a:pPr>
            <a:r>
              <a:rPr lang="hr-HR" dirty="0" err="1">
                <a:hlinkClick r:id="rId2" action="ppaction://hlinksldjump"/>
              </a:rPr>
              <a:t>Files</a:t>
            </a:r>
            <a:endParaRPr lang="hr-HR" dirty="0"/>
          </a:p>
          <a:p>
            <a:pPr>
              <a:buAutoNum type="alphaUcParenR"/>
            </a:pPr>
            <a:r>
              <a:rPr lang="hr-HR" dirty="0" err="1">
                <a:hlinkClick r:id="rId3" action="ppaction://hlinksldjump"/>
              </a:rPr>
              <a:t>Scratch</a:t>
            </a:r>
            <a:endParaRPr lang="hr-HR" dirty="0"/>
          </a:p>
          <a:p>
            <a:pPr>
              <a:buAutoNum type="alphaUcParenR"/>
            </a:pPr>
            <a:r>
              <a:rPr lang="hr-HR" dirty="0">
                <a:hlinkClick r:id="rId2" action="ppaction://hlinksldjump"/>
              </a:rPr>
              <a:t>Folder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>
              <a:buAutoNum type="alphaL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821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906208-7407-4CE5-9312-A2EE33F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6A1A1AAB-0A2C-429E-B0C1-29AE894BE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2058587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217613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AFAF29-A1B7-4C58-9D08-1B0485FF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E4E182D7-EDFD-4F4C-B3D4-71FCA2CD4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686078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9C2749-04E4-461F-ABEE-B7F4BC79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8.Pitanje</a:t>
            </a:r>
            <a:br>
              <a:rPr lang="hr-HR" dirty="0"/>
            </a:br>
            <a:r>
              <a:rPr lang="hr-HR" sz="2800" dirty="0"/>
              <a:t>Što je logički uvjet?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78BE97-1904-465A-972D-3D81DD976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Pitanje koje postavljaš korištenjem matematičkih operatora ili uvjeta 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3" action="ppaction://hlinksldjump"/>
              </a:rPr>
              <a:t>Podmapa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>
                <a:hlinkClick r:id="rId3" action="ppaction://hlinksldjump"/>
              </a:rPr>
              <a:t>Predmet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1403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6555D9-00A1-4C2C-8E72-E5A10ACE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9C184BC2-E768-4AF9-BE5E-B55A5274A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96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4024744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CA38B4-0F66-413E-B340-289B1B336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33FEC63F-4FF4-4ABC-904C-6541C4577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219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731755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298B3-E882-4032-9390-AACE4F8D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9.Pitanje</a:t>
            </a:r>
            <a:br>
              <a:rPr lang="hr-HR" dirty="0"/>
            </a:br>
            <a:r>
              <a:rPr lang="hr-HR" sz="3100" dirty="0"/>
              <a:t>Što je ako-onda-inače?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EA647E-0E4E-4872-AECC-DD107648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složena naredba za donošenje odluke kada postoje dva ili više uvjeta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3" action="ppaction://hlinksldjump"/>
              </a:rPr>
              <a:t>dokumenti koje je netko podijelio s tobom</a:t>
            </a:r>
            <a:r>
              <a:rPr lang="hr-HR" dirty="0"/>
              <a:t>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7062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5278F3-62CC-4FFB-8ADA-4243A457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A858366E-5833-4DC6-8EE4-AA3649BD1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052" y="211731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327910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475441-64BE-4031-BFE6-019A17AC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75E6911A-BA60-4F0E-8649-FCB55BDDD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052" y="19304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801450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4FC1AB-31F4-4149-8E16-C08BECB19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10. Pitanje</a:t>
            </a:r>
            <a:br>
              <a:rPr lang="hr-HR" sz="3200" dirty="0"/>
            </a:br>
            <a:r>
              <a:rPr lang="hr-HR" sz="3200" dirty="0"/>
              <a:t>Izbaci uljeza: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172A34-BC26-4F44-87C5-CAC513A6F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>
                <a:hlinkClick r:id="rId2" action="ppaction://hlinksldjump"/>
              </a:rPr>
              <a:t>Digitalni trag</a:t>
            </a:r>
            <a:endParaRPr lang="hr-HR" dirty="0"/>
          </a:p>
          <a:p>
            <a:r>
              <a:rPr lang="hr-HR" dirty="0"/>
              <a:t>B) </a:t>
            </a:r>
            <a:r>
              <a:rPr lang="hr-HR" dirty="0">
                <a:hlinkClick r:id="rId2" action="ppaction://hlinksldjump"/>
              </a:rPr>
              <a:t>Računalni oblak</a:t>
            </a:r>
            <a:endParaRPr lang="hr-HR" dirty="0"/>
          </a:p>
          <a:p>
            <a:r>
              <a:rPr lang="hr-HR" dirty="0"/>
              <a:t>C) </a:t>
            </a:r>
            <a:r>
              <a:rPr lang="hr-HR" dirty="0">
                <a:hlinkClick r:id="rId3" action="ppaction://hlinksldjump"/>
              </a:rPr>
              <a:t>Disney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46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4FD860-4B9F-4972-81B1-39071CA9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90" y="643156"/>
            <a:ext cx="8596668" cy="1320800"/>
          </a:xfrm>
        </p:spPr>
        <p:txBody>
          <a:bodyPr/>
          <a:lstStyle/>
          <a:p>
            <a:r>
              <a:rPr lang="hr-HR" dirty="0"/>
              <a:t>Točan odgovor.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CA04C620-E4F5-43F8-BE81-C2EAC2638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9608" y="2100532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397871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220A33-5BD9-41E9-9A9C-449DB91B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Netočan odgovor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EB62EBC7-F6E5-42B7-8858-B455CA943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97" y="2083753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4108900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B3DAE6-CA85-4D95-A397-879B1F5B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Točan odgovor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FA89D7-F5F8-4A8D-8A06-6E756A0CB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Ako imaš sve točno, bravo!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Grafika 4" descr="Smiješno lice s punom ispunom">
            <a:extLst>
              <a:ext uri="{FF2B5EF4-FFF2-40B4-BE49-F238E27FC236}">
                <a16:creationId xmlns:a16="http://schemas.microsoft.com/office/drawing/2014/main" id="{190891C4-3C0B-4C4E-9E73-84027225F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629" y="2770463"/>
            <a:ext cx="1716974" cy="1709257"/>
          </a:xfrm>
          <a:prstGeom prst="rect">
            <a:avLst/>
          </a:prstGeom>
        </p:spPr>
      </p:pic>
      <p:pic>
        <p:nvPicPr>
          <p:cNvPr id="7" name="Grafika 6" descr="Znak kvačice">
            <a:extLst>
              <a:ext uri="{FF2B5EF4-FFF2-40B4-BE49-F238E27FC236}">
                <a16:creationId xmlns:a16="http://schemas.microsoft.com/office/drawing/2014/main" id="{AF1DF168-A782-40EC-92C9-360F91C3BB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17998" y="2971800"/>
            <a:ext cx="1458286" cy="1507920"/>
          </a:xfrm>
          <a:prstGeom prst="rect">
            <a:avLst/>
          </a:prstGeom>
        </p:spPr>
      </p:pic>
      <p:pic>
        <p:nvPicPr>
          <p:cNvPr id="9" name="Grafika 8" descr="Ruke koje plješću">
            <a:extLst>
              <a:ext uri="{FF2B5EF4-FFF2-40B4-BE49-F238E27FC236}">
                <a16:creationId xmlns:a16="http://schemas.microsoft.com/office/drawing/2014/main" id="{0EB4404C-1E25-4296-AB2F-A76D7E4A22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57956" y="2770464"/>
            <a:ext cx="1642844" cy="170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0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14A855-58F1-47B5-8C8A-03076E95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2" y="609600"/>
            <a:ext cx="8596668" cy="1320800"/>
          </a:xfrm>
        </p:spPr>
        <p:txBody>
          <a:bodyPr/>
          <a:lstStyle/>
          <a:p>
            <a:r>
              <a:rPr lang="hr-HR" dirty="0"/>
              <a:t>Netočan odgovor.</a:t>
            </a:r>
            <a:br>
              <a:rPr lang="hr-HR" dirty="0"/>
            </a:br>
            <a:r>
              <a:rPr lang="hr-HR" sz="2800" dirty="0"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70F99D0B-7D31-415C-AC57-856B3129E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4112" y="207168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144144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4BF400-047F-43E0-9A25-ED5194EEA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2.Pitanje</a:t>
            </a:r>
            <a:br>
              <a:rPr lang="hr-HR" dirty="0"/>
            </a:br>
            <a:r>
              <a:rPr lang="hr-HR" dirty="0"/>
              <a:t>Što je dijagram toka?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362E54-7800-4104-ACC7-940C5DB3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>
                <a:hlinkClick r:id="rId2" action="ppaction://hlinksldjump"/>
              </a:rPr>
              <a:t>A)Grafički prikaz algoritma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B)izjava koja može biti istinita ili lažna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C)postupak u kojem donosimo odluku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241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654F60-B6D4-4052-8D4A-ED0A3DC6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90C226"/>
                </a:solidFill>
              </a:rPr>
              <a:t>Točan odgovor</a:t>
            </a:r>
            <a:br>
              <a:rPr lang="hr-HR" dirty="0">
                <a:solidFill>
                  <a:srgbClr val="90C226"/>
                </a:solidFill>
              </a:rPr>
            </a:br>
            <a:r>
              <a:rPr lang="hr-HR" sz="2800" dirty="0">
                <a:solidFill>
                  <a:srgbClr val="90C226"/>
                </a:solidFill>
                <a:hlinkClick r:id="rId2" action="ppaction://hlinksldjump"/>
              </a:rPr>
              <a:t>kreni dalje:</a:t>
            </a:r>
            <a:endParaRPr lang="hr-HR" sz="2800" dirty="0"/>
          </a:p>
        </p:txBody>
      </p:sp>
      <p:pic>
        <p:nvPicPr>
          <p:cNvPr id="5" name="Rezervirano mjesto sadržaja 4" descr="Znak palac gore">
            <a:extLst>
              <a:ext uri="{FF2B5EF4-FFF2-40B4-BE49-F238E27FC236}">
                <a16:creationId xmlns:a16="http://schemas.microsoft.com/office/drawing/2014/main" id="{097108D3-0EC9-4B91-99C3-5317409E4A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219" y="2327035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36669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CCD432-A9E0-4AFD-AB2F-D24F4F95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90C226"/>
                </a:solidFill>
              </a:rPr>
              <a:t>Netočan odgovor</a:t>
            </a:r>
            <a:br>
              <a:rPr lang="hr-HR" dirty="0">
                <a:solidFill>
                  <a:srgbClr val="90C226"/>
                </a:solidFill>
              </a:rPr>
            </a:br>
            <a:r>
              <a:rPr lang="hr-HR" sz="2800" dirty="0">
                <a:solidFill>
                  <a:srgbClr val="90C226"/>
                </a:solidFill>
                <a:hlinkClick r:id="rId2" action="ppaction://hlinksldjump"/>
              </a:rPr>
              <a:t>Pokušaj ponovno:</a:t>
            </a:r>
            <a:endParaRPr lang="hr-HR" sz="2800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DEA28F9A-4B55-4924-991D-4C76B59D50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9608" y="2259922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25826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8B7875-5282-4A2C-8C8E-72917E82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3.Pitanje</a:t>
            </a:r>
            <a:br>
              <a:rPr lang="hr-HR" dirty="0"/>
            </a:br>
            <a:r>
              <a:rPr lang="hr-HR" sz="3100" dirty="0"/>
              <a:t>Izbaci uljeza: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74ADDA-EB3E-424A-99BE-D6DAB2966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>
                <a:hlinkClick r:id="rId2" action="ppaction://hlinksldjump"/>
              </a:rPr>
              <a:t>A)Logički uvjet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B)Algoritam grananja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C)YouTube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620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124BB0-BF4F-43F8-ADA0-F3C8C6FE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90C226"/>
                </a:solidFill>
              </a:rPr>
              <a:t>Netočan odgovor</a:t>
            </a:r>
            <a:br>
              <a:rPr lang="hr-HR" dirty="0">
                <a:solidFill>
                  <a:srgbClr val="90C226"/>
                </a:solidFill>
              </a:rPr>
            </a:br>
            <a:r>
              <a:rPr lang="hr-HR" sz="2800" dirty="0">
                <a:solidFill>
                  <a:srgbClr val="90C226"/>
                </a:solidFill>
                <a:hlinkClick r:id="rId2" action="ppaction://hlinksldjump"/>
              </a:rPr>
              <a:t>Pokušaj ponovno:</a:t>
            </a:r>
            <a:endParaRPr lang="hr-HR" dirty="0"/>
          </a:p>
        </p:txBody>
      </p:sp>
      <p:pic>
        <p:nvPicPr>
          <p:cNvPr id="5" name="Rezervirano mjesto sadržaja 4" descr="Zatvori">
            <a:extLst>
              <a:ext uri="{FF2B5EF4-FFF2-40B4-BE49-F238E27FC236}">
                <a16:creationId xmlns:a16="http://schemas.microsoft.com/office/drawing/2014/main" id="{FFCE516A-1F39-4ADC-8D11-477E2BC09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1553" y="2327034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3492233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258</Words>
  <Application>Microsoft Office PowerPoint</Application>
  <PresentationFormat>Široki zaslon</PresentationFormat>
  <Paragraphs>64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Faseta</vt:lpstr>
      <vt:lpstr>  Kviz o informatici</vt:lpstr>
      <vt:lpstr>1.Pitanje Što je Internet?</vt:lpstr>
      <vt:lpstr>Točan odgovor. kreni dalje:</vt:lpstr>
      <vt:lpstr>Netočan odgovor. Pokušaj ponovno:</vt:lpstr>
      <vt:lpstr>2.Pitanje Što je dijagram toka?</vt:lpstr>
      <vt:lpstr>Točan odgovor kreni dalje:</vt:lpstr>
      <vt:lpstr>Netočan odgovor Pokušaj ponovno:</vt:lpstr>
      <vt:lpstr>3.Pitanje Izbaci uljeza:</vt:lpstr>
      <vt:lpstr>Netočan odgovor Pokušaj ponovno:</vt:lpstr>
      <vt:lpstr>Točan odgovor kreni dalje:</vt:lpstr>
      <vt:lpstr>4.Pitanje Dopuni rečenicu: Šta je datoteka?</vt:lpstr>
      <vt:lpstr>Netočan odgovor Pokušaj ponovno:</vt:lpstr>
      <vt:lpstr>Točan odgovor Kreni dalje:</vt:lpstr>
      <vt:lpstr>5.Pitanje Dopuni rečenicu: Što je računalni virus?</vt:lpstr>
      <vt:lpstr>Netočan odgovor Pokušaj ponovno:</vt:lpstr>
      <vt:lpstr>Točan odgovor Kreni dalje:</vt:lpstr>
      <vt:lpstr>6.Pitanje Što je mapa?</vt:lpstr>
      <vt:lpstr>Netočan odgovor Pokušaj ponovno:</vt:lpstr>
      <vt:lpstr>Točan odgovor kreni dalje:</vt:lpstr>
      <vt:lpstr>7.Pitanje Izbaci uljeza:</vt:lpstr>
      <vt:lpstr>Netočan odgovor Pokušaj ponovno:</vt:lpstr>
      <vt:lpstr>Točan odgovor kreni dalje:</vt:lpstr>
      <vt:lpstr>8.Pitanje Što je logički uvjet?</vt:lpstr>
      <vt:lpstr>Netočan odgovor Pokušaj ponovno:</vt:lpstr>
      <vt:lpstr>Točan odgovor Kreni dalje:</vt:lpstr>
      <vt:lpstr>9.Pitanje Što je ako-onda-inače? </vt:lpstr>
      <vt:lpstr>Netočan odgovor Pokušaj ponovno:</vt:lpstr>
      <vt:lpstr>Točan odgovor Kreni dalje:</vt:lpstr>
      <vt:lpstr>10. Pitanje Izbaci uljeza:</vt:lpstr>
      <vt:lpstr>Netočan odgovor Pokušaj ponovno:</vt:lpstr>
      <vt:lpstr>Točan odgovor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informatici</dc:title>
  <dc:creator>Informatika</dc:creator>
  <cp:lastModifiedBy>Informatika</cp:lastModifiedBy>
  <cp:revision>13</cp:revision>
  <dcterms:created xsi:type="dcterms:W3CDTF">2023-03-30T09:59:40Z</dcterms:created>
  <dcterms:modified xsi:type="dcterms:W3CDTF">2023-04-19T09:23:18Z</dcterms:modified>
</cp:coreProperties>
</file>