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9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r-HR"/>
              <a:t>Kliknite da biste uredili stil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3B552-166E-44C9-9D25-AA79EBBD1D67}" type="datetimeFigureOut">
              <a:rPr lang="hr-HR" smtClean="0"/>
              <a:t>19.4.2023.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28454-173C-4074-AC71-856857C45F0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1484757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slov i o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3B552-166E-44C9-9D25-AA79EBBD1D67}" type="datetimeFigureOut">
              <a:rPr lang="hr-HR" smtClean="0"/>
              <a:t>19.4.2023.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28454-173C-4074-AC71-856857C45F0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0554189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3B552-166E-44C9-9D25-AA79EBBD1D67}" type="datetimeFigureOut">
              <a:rPr lang="hr-HR" smtClean="0"/>
              <a:t>19.4.2023.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28454-173C-4074-AC71-856857C45F09}" type="slidenum">
              <a:rPr lang="hr-HR" smtClean="0"/>
              <a:t>‹#›</a:t>
            </a:fld>
            <a:endParaRPr lang="hr-HR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70795109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ica s nazi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3B552-166E-44C9-9D25-AA79EBBD1D67}" type="datetimeFigureOut">
              <a:rPr lang="hr-HR" smtClean="0"/>
              <a:t>19.4.2023.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28454-173C-4074-AC71-856857C45F0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82878386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ica s nazivom cita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3B552-166E-44C9-9D25-AA79EBBD1D67}" type="datetimeFigureOut">
              <a:rPr lang="hr-HR" smtClean="0"/>
              <a:t>19.4.2023.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28454-173C-4074-AC71-856857C45F09}" type="slidenum">
              <a:rPr lang="hr-HR" smtClean="0"/>
              <a:t>‹#›</a:t>
            </a:fld>
            <a:endParaRPr lang="hr-HR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7796872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ili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3B552-166E-44C9-9D25-AA79EBBD1D67}" type="datetimeFigureOut">
              <a:rPr lang="hr-HR" smtClean="0"/>
              <a:t>19.4.2023.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28454-173C-4074-AC71-856857C45F0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20016560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3B552-166E-44C9-9D25-AA79EBBD1D67}" type="datetimeFigureOut">
              <a:rPr lang="hr-HR" smtClean="0"/>
              <a:t>19.4.2023.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28454-173C-4074-AC71-856857C45F0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14815079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3B552-166E-44C9-9D25-AA79EBBD1D67}" type="datetimeFigureOut">
              <a:rPr lang="hr-HR" smtClean="0"/>
              <a:t>19.4.2023.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28454-173C-4074-AC71-856857C45F0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5169755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3B552-166E-44C9-9D25-AA79EBBD1D67}" type="datetimeFigureOut">
              <a:rPr lang="hr-HR" smtClean="0"/>
              <a:t>19.4.2023.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28454-173C-4074-AC71-856857C45F0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0375113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3B552-166E-44C9-9D25-AA79EBBD1D67}" type="datetimeFigureOut">
              <a:rPr lang="hr-HR" smtClean="0"/>
              <a:t>19.4.2023.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28454-173C-4074-AC71-856857C45F0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1144619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3B552-166E-44C9-9D25-AA79EBBD1D67}" type="datetimeFigureOut">
              <a:rPr lang="hr-HR" smtClean="0"/>
              <a:t>19.4.2023.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28454-173C-4074-AC71-856857C45F0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2790898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3B552-166E-44C9-9D25-AA79EBBD1D67}" type="datetimeFigureOut">
              <a:rPr lang="hr-HR" smtClean="0"/>
              <a:t>19.4.2023.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28454-173C-4074-AC71-856857C45F0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8865353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3B552-166E-44C9-9D25-AA79EBBD1D67}" type="datetimeFigureOut">
              <a:rPr lang="hr-HR" smtClean="0"/>
              <a:t>19.4.2023.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28454-173C-4074-AC71-856857C45F0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7944159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3B552-166E-44C9-9D25-AA79EBBD1D67}" type="datetimeFigureOut">
              <a:rPr lang="hr-HR" smtClean="0"/>
              <a:t>19.4.2023.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28454-173C-4074-AC71-856857C45F0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6178592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3B552-166E-44C9-9D25-AA79EBBD1D67}" type="datetimeFigureOut">
              <a:rPr lang="hr-HR" smtClean="0"/>
              <a:t>19.4.2023.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28454-173C-4074-AC71-856857C45F0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0574084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r-HR"/>
              <a:t>Kliknite ikonu da biste dodali  sliku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3B552-166E-44C9-9D25-AA79EBBD1D67}" type="datetimeFigureOut">
              <a:rPr lang="hr-HR" smtClean="0"/>
              <a:t>19.4.2023.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28454-173C-4074-AC71-856857C45F0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1589289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43B552-166E-44C9-9D25-AA79EBBD1D67}" type="datetimeFigureOut">
              <a:rPr lang="hr-HR" smtClean="0"/>
              <a:t>19.4.2023.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ED728454-173C-4074-AC71-856857C45F0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0135174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99" r:id="rId1"/>
    <p:sldLayoutId id="2147483900" r:id="rId2"/>
    <p:sldLayoutId id="2147483901" r:id="rId3"/>
    <p:sldLayoutId id="2147483902" r:id="rId4"/>
    <p:sldLayoutId id="2147483903" r:id="rId5"/>
    <p:sldLayoutId id="2147483904" r:id="rId6"/>
    <p:sldLayoutId id="2147483905" r:id="rId7"/>
    <p:sldLayoutId id="2147483906" r:id="rId8"/>
    <p:sldLayoutId id="2147483907" r:id="rId9"/>
    <p:sldLayoutId id="2147483908" r:id="rId10"/>
    <p:sldLayoutId id="2147483909" r:id="rId11"/>
    <p:sldLayoutId id="2147483910" r:id="rId12"/>
    <p:sldLayoutId id="2147483911" r:id="rId13"/>
    <p:sldLayoutId id="2147483912" r:id="rId14"/>
    <p:sldLayoutId id="2147483913" r:id="rId15"/>
    <p:sldLayoutId id="214748391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sv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12.xml"/><Relationship Id="rId2" Type="http://schemas.openxmlformats.org/officeDocument/2006/relationships/slide" Target="slide1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sv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sv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16.xml"/><Relationship Id="rId2" Type="http://schemas.openxmlformats.org/officeDocument/2006/relationships/slide" Target="slide15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sv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1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sv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" Target="slide19.xml"/><Relationship Id="rId2" Type="http://schemas.openxmlformats.org/officeDocument/2006/relationships/slide" Target="slide18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1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sv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2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sv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" Target="slide22.xml"/><Relationship Id="rId2" Type="http://schemas.openxmlformats.org/officeDocument/2006/relationships/slide" Target="slide21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2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sv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2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sv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slide" Target="slide24.xml"/><Relationship Id="rId2" Type="http://schemas.openxmlformats.org/officeDocument/2006/relationships/slide" Target="slide25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2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sv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2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sv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slide" Target="slide27.xml"/><Relationship Id="rId2" Type="http://schemas.openxmlformats.org/officeDocument/2006/relationships/slide" Target="slide28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2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sv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2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sv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slide" Target="slide31.xml"/><Relationship Id="rId2" Type="http://schemas.openxmlformats.org/officeDocument/2006/relationships/slide" Target="slide30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sv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2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sv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7" Type="http://schemas.openxmlformats.org/officeDocument/2006/relationships/image" Target="../media/image10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svg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sv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7.xml"/><Relationship Id="rId2" Type="http://schemas.openxmlformats.org/officeDocument/2006/relationships/slide" Target="slide6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sv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sv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10.xml"/><Relationship Id="rId2" Type="http://schemas.openxmlformats.org/officeDocument/2006/relationships/slide" Target="slide9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88C7DF9B-28CE-4978-A5AA-24AE28F65BD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br>
              <a:rPr lang="hr-HR" dirty="0"/>
            </a:br>
            <a:r>
              <a:rPr lang="hr-HR" dirty="0"/>
              <a:t> Kviz o informatici</a:t>
            </a: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6A5C91E4-4EED-4644-B245-68E82B5AD90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r-HR" dirty="0"/>
              <a:t>NIKA KLOBUČAR </a:t>
            </a:r>
          </a:p>
          <a:p>
            <a:r>
              <a:rPr lang="hr-HR" dirty="0"/>
              <a:t>6.r</a:t>
            </a:r>
          </a:p>
        </p:txBody>
      </p:sp>
    </p:spTree>
    <p:extLst>
      <p:ext uri="{BB962C8B-B14F-4D97-AF65-F5344CB8AC3E}">
        <p14:creationId xmlns:p14="http://schemas.microsoft.com/office/powerpoint/2010/main" val="16451092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94471DF9-EDBB-46EF-A07C-831C7146A8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Točan odgovor</a:t>
            </a:r>
            <a:br>
              <a:rPr lang="hr-HR" dirty="0"/>
            </a:br>
            <a:r>
              <a:rPr lang="hr-HR" sz="2800" dirty="0">
                <a:hlinkClick r:id="rId2" action="ppaction://hlinksldjump"/>
              </a:rPr>
              <a:t>kreni dalje:</a:t>
            </a:r>
            <a:endParaRPr lang="hr-HR" sz="2800" dirty="0"/>
          </a:p>
        </p:txBody>
      </p:sp>
      <p:pic>
        <p:nvPicPr>
          <p:cNvPr id="5" name="Rezervirano mjesto sadržaja 4" descr="Znak palac gore">
            <a:extLst>
              <a:ext uri="{FF2B5EF4-FFF2-40B4-BE49-F238E27FC236}">
                <a16:creationId xmlns:a16="http://schemas.microsoft.com/office/drawing/2014/main" id="{83CAB34E-4303-42B3-B265-EFE3BCDB613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02497" y="2108921"/>
            <a:ext cx="914400" cy="914400"/>
          </a:xfrm>
        </p:spPr>
      </p:pic>
    </p:spTree>
    <p:extLst>
      <p:ext uri="{BB962C8B-B14F-4D97-AF65-F5344CB8AC3E}">
        <p14:creationId xmlns:p14="http://schemas.microsoft.com/office/powerpoint/2010/main" val="39001518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94931F5F-AC67-4638-A1E8-3292D8A347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/>
              <a:t>4.Pitanje</a:t>
            </a:r>
            <a:br>
              <a:rPr lang="hr-HR" dirty="0"/>
            </a:br>
            <a:r>
              <a:rPr lang="hr-HR" sz="3100" dirty="0"/>
              <a:t>Dopuni rečenicu:</a:t>
            </a:r>
            <a:br>
              <a:rPr lang="hr-HR" dirty="0"/>
            </a:br>
            <a:r>
              <a:rPr lang="hr-HR" sz="2800" dirty="0"/>
              <a:t>Šta je datoteka?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91536B60-C976-48CF-A297-757B93295C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r-HR" dirty="0"/>
              <a:t>Datoteka je digitalni zapis __________.</a:t>
            </a:r>
          </a:p>
          <a:p>
            <a:pPr marL="0" indent="0">
              <a:buNone/>
            </a:pPr>
            <a:r>
              <a:rPr lang="hr-HR" dirty="0"/>
              <a:t>                      a)</a:t>
            </a:r>
            <a:r>
              <a:rPr lang="hr-HR" dirty="0">
                <a:hlinkClick r:id="rId2" action="ppaction://hlinksldjump"/>
              </a:rPr>
              <a:t>podataka</a:t>
            </a:r>
            <a:r>
              <a:rPr lang="hr-HR" dirty="0"/>
              <a:t>   b)</a:t>
            </a:r>
            <a:r>
              <a:rPr lang="hr-HR" dirty="0">
                <a:hlinkClick r:id="rId3" action="ppaction://hlinksldjump"/>
              </a:rPr>
              <a:t>mapa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3602577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B1900CA8-61CB-4054-AF5A-3A6E93DD84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Netočan odgovor</a:t>
            </a:r>
            <a:br>
              <a:rPr lang="hr-HR" dirty="0"/>
            </a:br>
            <a:r>
              <a:rPr lang="hr-HR" sz="2800" dirty="0">
                <a:hlinkClick r:id="rId2" action="ppaction://hlinksldjump"/>
              </a:rPr>
              <a:t>Pokušaj ponovno:</a:t>
            </a:r>
            <a:endParaRPr lang="hr-HR" sz="2800" dirty="0"/>
          </a:p>
        </p:txBody>
      </p:sp>
      <p:pic>
        <p:nvPicPr>
          <p:cNvPr id="5" name="Rezervirano mjesto sadržaja 4" descr="Zatvori">
            <a:extLst>
              <a:ext uri="{FF2B5EF4-FFF2-40B4-BE49-F238E27FC236}">
                <a16:creationId xmlns:a16="http://schemas.microsoft.com/office/drawing/2014/main" id="{181FC676-2BDE-40FE-98D2-4AC86E33559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677334" y="1930400"/>
            <a:ext cx="914400" cy="914400"/>
          </a:xfrm>
        </p:spPr>
      </p:pic>
    </p:spTree>
    <p:extLst>
      <p:ext uri="{BB962C8B-B14F-4D97-AF65-F5344CB8AC3E}">
        <p14:creationId xmlns:p14="http://schemas.microsoft.com/office/powerpoint/2010/main" val="412782210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00392FF0-BDC7-4402-98CB-B76E6D133F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Točan odgovor</a:t>
            </a:r>
            <a:br>
              <a:rPr lang="hr-HR" dirty="0"/>
            </a:br>
            <a:r>
              <a:rPr lang="hr-HR" sz="2800" dirty="0">
                <a:hlinkClick r:id="rId2" action="ppaction://hlinksldjump"/>
              </a:rPr>
              <a:t>Kreni dalje:</a:t>
            </a:r>
            <a:endParaRPr lang="hr-HR" sz="2800" dirty="0"/>
          </a:p>
        </p:txBody>
      </p:sp>
      <p:pic>
        <p:nvPicPr>
          <p:cNvPr id="5" name="Rezervirano mjesto sadržaja 4" descr="Znak palac gore">
            <a:extLst>
              <a:ext uri="{FF2B5EF4-FFF2-40B4-BE49-F238E27FC236}">
                <a16:creationId xmlns:a16="http://schemas.microsoft.com/office/drawing/2014/main" id="{85DE9048-007D-4B29-B22B-87E8859EB27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677334" y="1930400"/>
            <a:ext cx="914400" cy="914400"/>
          </a:xfrm>
        </p:spPr>
      </p:pic>
    </p:spTree>
    <p:extLst>
      <p:ext uri="{BB962C8B-B14F-4D97-AF65-F5344CB8AC3E}">
        <p14:creationId xmlns:p14="http://schemas.microsoft.com/office/powerpoint/2010/main" val="77759349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7A8477D5-41EE-4D24-9AD3-003DEE8DE3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/>
              <a:t>5.Pitanje</a:t>
            </a:r>
            <a:br>
              <a:rPr lang="hr-HR" dirty="0"/>
            </a:br>
            <a:r>
              <a:rPr lang="hr-HR" sz="3100" dirty="0"/>
              <a:t>Dopuni rečenicu:</a:t>
            </a:r>
            <a:br>
              <a:rPr lang="hr-HR" dirty="0"/>
            </a:br>
            <a:r>
              <a:rPr lang="hr-HR" sz="2800" dirty="0"/>
              <a:t>Što je računalni virus?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4233551F-8E3D-4F7B-9442-ECB1DD3B10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Računalni virus je računalni program koji svojim pokretanjem može zaraziti računala tako da bez dopuštenja ili znanja ________ računala kopira sam sebe u datoteke ili memoriju.</a:t>
            </a:r>
          </a:p>
          <a:p>
            <a:r>
              <a:rPr lang="hr-HR" dirty="0"/>
              <a:t>    a)</a:t>
            </a:r>
            <a:r>
              <a:rPr lang="hr-HR" dirty="0">
                <a:hlinkClick r:id="rId2" action="ppaction://hlinksldjump"/>
              </a:rPr>
              <a:t>medija</a:t>
            </a:r>
            <a:r>
              <a:rPr lang="hr-HR" dirty="0"/>
              <a:t>               b)</a:t>
            </a:r>
            <a:r>
              <a:rPr lang="hr-HR" dirty="0">
                <a:hlinkClick r:id="rId2" action="ppaction://hlinksldjump"/>
              </a:rPr>
              <a:t>programa</a:t>
            </a:r>
            <a:r>
              <a:rPr lang="hr-HR" dirty="0"/>
              <a:t>           c)</a:t>
            </a:r>
            <a:r>
              <a:rPr lang="hr-HR" dirty="0">
                <a:hlinkClick r:id="rId3" action="ppaction://hlinksldjump"/>
              </a:rPr>
              <a:t>korisnika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52530427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8B10DE8F-6152-4680-A645-BF4C3A6D84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Netočan odgovor</a:t>
            </a:r>
            <a:br>
              <a:rPr lang="hr-HR" dirty="0"/>
            </a:br>
            <a:r>
              <a:rPr lang="hr-HR" sz="2800" dirty="0">
                <a:hlinkClick r:id="rId2" action="ppaction://hlinksldjump"/>
              </a:rPr>
              <a:t>Pokušaj ponovno:</a:t>
            </a:r>
            <a:endParaRPr lang="hr-HR" sz="2800" dirty="0"/>
          </a:p>
        </p:txBody>
      </p:sp>
      <p:pic>
        <p:nvPicPr>
          <p:cNvPr id="5" name="Rezervirano mjesto sadržaja 4" descr="Zatvori">
            <a:extLst>
              <a:ext uri="{FF2B5EF4-FFF2-40B4-BE49-F238E27FC236}">
                <a16:creationId xmlns:a16="http://schemas.microsoft.com/office/drawing/2014/main" id="{32B02DC6-683B-4A56-891D-8AA6A2BC10F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92771" y="1930400"/>
            <a:ext cx="914400" cy="914400"/>
          </a:xfrm>
        </p:spPr>
      </p:pic>
    </p:spTree>
    <p:extLst>
      <p:ext uri="{BB962C8B-B14F-4D97-AF65-F5344CB8AC3E}">
        <p14:creationId xmlns:p14="http://schemas.microsoft.com/office/powerpoint/2010/main" val="148045401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E140C05B-B857-4350-BCEC-E52652EE6E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Točan odgovor</a:t>
            </a:r>
            <a:br>
              <a:rPr lang="hr-HR" dirty="0"/>
            </a:br>
            <a:r>
              <a:rPr lang="hr-HR" sz="2800" dirty="0">
                <a:hlinkClick r:id="rId2" action="ppaction://hlinksldjump"/>
              </a:rPr>
              <a:t>Kreni dalje:</a:t>
            </a:r>
            <a:endParaRPr lang="hr-HR" sz="2800" dirty="0"/>
          </a:p>
        </p:txBody>
      </p:sp>
      <p:pic>
        <p:nvPicPr>
          <p:cNvPr id="5" name="Rezervirano mjesto sadržaja 4" descr="Znak palac gore">
            <a:extLst>
              <a:ext uri="{FF2B5EF4-FFF2-40B4-BE49-F238E27FC236}">
                <a16:creationId xmlns:a16="http://schemas.microsoft.com/office/drawing/2014/main" id="{7145413F-A13F-4206-BE20-B3A5A55F2C4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677334" y="1840473"/>
            <a:ext cx="914400" cy="914400"/>
          </a:xfrm>
        </p:spPr>
      </p:pic>
    </p:spTree>
    <p:extLst>
      <p:ext uri="{BB962C8B-B14F-4D97-AF65-F5344CB8AC3E}">
        <p14:creationId xmlns:p14="http://schemas.microsoft.com/office/powerpoint/2010/main" val="291326350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0EC8997D-B90E-4247-9CE8-1E13B86042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6.Pitanje</a:t>
            </a:r>
            <a:br>
              <a:rPr lang="hr-HR" dirty="0"/>
            </a:br>
            <a:r>
              <a:rPr lang="hr-HR" sz="2800" dirty="0"/>
              <a:t>Što je mapa?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6FC87843-FC0D-42D7-9CC6-3FBAE8D7AD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A) </a:t>
            </a:r>
            <a:r>
              <a:rPr lang="hr-HR" dirty="0">
                <a:hlinkClick r:id="rId2" action="ppaction://hlinksldjump"/>
              </a:rPr>
              <a:t>Programi koji sami sebi umnožavaju.</a:t>
            </a:r>
            <a:endParaRPr lang="hr-HR" dirty="0"/>
          </a:p>
          <a:p>
            <a:r>
              <a:rPr lang="hr-HR" dirty="0"/>
              <a:t>B) </a:t>
            </a:r>
            <a:r>
              <a:rPr lang="hr-HR" dirty="0">
                <a:hlinkClick r:id="rId3" action="ppaction://hlinksldjump"/>
              </a:rPr>
              <a:t>Prostor na disku gdje pohranjujemo datoteke i druge mape.</a:t>
            </a:r>
            <a:endParaRPr lang="hr-HR" dirty="0"/>
          </a:p>
          <a:p>
            <a:r>
              <a:rPr lang="hr-HR" dirty="0"/>
              <a:t>C) </a:t>
            </a:r>
            <a:r>
              <a:rPr lang="hr-HR" dirty="0">
                <a:hlinkClick r:id="rId2" action="ppaction://hlinksldjump"/>
              </a:rPr>
              <a:t>Neželjena elektronička poruka.</a:t>
            </a:r>
            <a:endParaRPr lang="hr-HR" dirty="0"/>
          </a:p>
          <a:p>
            <a:pPr marL="0" indent="0">
              <a:buNone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12112960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BB27546F-6E57-4D38-BCAC-0580AFB4AA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Netočan odgovor</a:t>
            </a:r>
            <a:br>
              <a:rPr lang="hr-HR" dirty="0"/>
            </a:br>
            <a:r>
              <a:rPr lang="hr-HR" sz="2800" dirty="0">
                <a:hlinkClick r:id="rId2" action="ppaction://hlinksldjump"/>
              </a:rPr>
              <a:t>Pokušaj ponovno:</a:t>
            </a:r>
            <a:endParaRPr lang="hr-HR" sz="2800" dirty="0"/>
          </a:p>
        </p:txBody>
      </p:sp>
      <p:pic>
        <p:nvPicPr>
          <p:cNvPr id="5" name="Rezervirano mjesto sadržaja 4" descr="Zatvori">
            <a:extLst>
              <a:ext uri="{FF2B5EF4-FFF2-40B4-BE49-F238E27FC236}">
                <a16:creationId xmlns:a16="http://schemas.microsoft.com/office/drawing/2014/main" id="{A3404635-60EA-4922-9337-0ED964C3F33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42437" y="1930400"/>
            <a:ext cx="914400" cy="914400"/>
          </a:xfrm>
        </p:spPr>
      </p:pic>
    </p:spTree>
    <p:extLst>
      <p:ext uri="{BB962C8B-B14F-4D97-AF65-F5344CB8AC3E}">
        <p14:creationId xmlns:p14="http://schemas.microsoft.com/office/powerpoint/2010/main" val="179443346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49AC1233-D4EB-4F5E-8A05-545AFD40E8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Točan odgovor</a:t>
            </a:r>
            <a:br>
              <a:rPr lang="hr-HR" dirty="0"/>
            </a:br>
            <a:r>
              <a:rPr lang="hr-HR" sz="2800" dirty="0">
                <a:hlinkClick r:id="rId2" action="ppaction://hlinksldjump"/>
              </a:rPr>
              <a:t>kreni dalje:</a:t>
            </a:r>
            <a:endParaRPr lang="hr-HR" sz="2800" dirty="0"/>
          </a:p>
        </p:txBody>
      </p:sp>
      <p:pic>
        <p:nvPicPr>
          <p:cNvPr id="5" name="Rezervirano mjesto sadržaja 4" descr="Znak palac gore">
            <a:extLst>
              <a:ext uri="{FF2B5EF4-FFF2-40B4-BE49-F238E27FC236}">
                <a16:creationId xmlns:a16="http://schemas.microsoft.com/office/drawing/2014/main" id="{2717ABC6-2257-4DE1-B52C-1E37A2DB2A1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677334" y="1930400"/>
            <a:ext cx="914400" cy="914400"/>
          </a:xfrm>
        </p:spPr>
      </p:pic>
    </p:spTree>
    <p:extLst>
      <p:ext uri="{BB962C8B-B14F-4D97-AF65-F5344CB8AC3E}">
        <p14:creationId xmlns:p14="http://schemas.microsoft.com/office/powerpoint/2010/main" val="23611670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1DCCD36C-A46F-4D77-AD40-0CBD27DEFE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1.Pitanje</a:t>
            </a:r>
            <a:br>
              <a:rPr lang="hr-HR" dirty="0"/>
            </a:br>
            <a:r>
              <a:rPr lang="hr-HR" dirty="0"/>
              <a:t>Što je Internet?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728DC55A-E28F-46A4-B75F-D7912D7707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r-HR" dirty="0"/>
          </a:p>
          <a:p>
            <a:r>
              <a:rPr lang="hr-HR" dirty="0">
                <a:hlinkClick r:id="rId2" action="ppaction://hlinksldjump"/>
              </a:rPr>
              <a:t>A)Najbolja igrica</a:t>
            </a:r>
            <a:endParaRPr lang="hr-HR" dirty="0"/>
          </a:p>
          <a:p>
            <a:r>
              <a:rPr lang="hr-HR" dirty="0">
                <a:hlinkClick r:id="rId3" action="ppaction://hlinksldjump"/>
              </a:rPr>
              <a:t>B)Mreža svih mreža</a:t>
            </a:r>
            <a:endParaRPr lang="hr-HR" dirty="0"/>
          </a:p>
          <a:p>
            <a:r>
              <a:rPr lang="hr-HR" dirty="0">
                <a:hlinkClick r:id="rId2" action="ppaction://hlinksldjump"/>
              </a:rPr>
              <a:t>C)Mreža samo u Hrvatskoj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12925183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140BB661-EBD6-4154-875D-F148116E99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7.Pitanje</a:t>
            </a:r>
            <a:br>
              <a:rPr lang="hr-HR" dirty="0"/>
            </a:br>
            <a:r>
              <a:rPr lang="hr-HR" sz="2800" dirty="0"/>
              <a:t>Izbaci uljeza: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C778ED8E-19D5-4972-8830-9684DB31B8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AutoNum type="alphaUcParenR"/>
            </a:pPr>
            <a:r>
              <a:rPr lang="hr-HR" dirty="0" err="1">
                <a:hlinkClick r:id="rId2" action="ppaction://hlinksldjump"/>
              </a:rPr>
              <a:t>Files</a:t>
            </a:r>
            <a:endParaRPr lang="hr-HR" dirty="0"/>
          </a:p>
          <a:p>
            <a:pPr>
              <a:buAutoNum type="alphaUcParenR"/>
            </a:pPr>
            <a:r>
              <a:rPr lang="hr-HR" dirty="0" err="1">
                <a:hlinkClick r:id="rId3" action="ppaction://hlinksldjump"/>
              </a:rPr>
              <a:t>Scratch</a:t>
            </a:r>
            <a:endParaRPr lang="hr-HR" dirty="0"/>
          </a:p>
          <a:p>
            <a:pPr>
              <a:buAutoNum type="alphaUcParenR"/>
            </a:pPr>
            <a:r>
              <a:rPr lang="hr-HR" dirty="0">
                <a:hlinkClick r:id="rId2" action="ppaction://hlinksldjump"/>
              </a:rPr>
              <a:t>Folder</a:t>
            </a:r>
            <a:endParaRPr lang="hr-HR" dirty="0"/>
          </a:p>
          <a:p>
            <a:pPr marL="0" indent="0">
              <a:buNone/>
            </a:pPr>
            <a:endParaRPr lang="hr-HR" dirty="0"/>
          </a:p>
          <a:p>
            <a:pPr>
              <a:buAutoNum type="alphaLcParenR"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09821654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EB906208-7407-4CE5-9312-A2EE33F79E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Netočan odgovor</a:t>
            </a:r>
            <a:br>
              <a:rPr lang="hr-HR" dirty="0"/>
            </a:br>
            <a:r>
              <a:rPr lang="hr-HR" sz="2800" dirty="0">
                <a:hlinkClick r:id="rId2" action="ppaction://hlinksldjump"/>
              </a:rPr>
              <a:t>Pokušaj ponovno:</a:t>
            </a:r>
            <a:endParaRPr lang="hr-HR" sz="2800" dirty="0"/>
          </a:p>
        </p:txBody>
      </p:sp>
      <p:pic>
        <p:nvPicPr>
          <p:cNvPr id="5" name="Rezervirano mjesto sadržaja 4" descr="Zatvori">
            <a:extLst>
              <a:ext uri="{FF2B5EF4-FFF2-40B4-BE49-F238E27FC236}">
                <a16:creationId xmlns:a16="http://schemas.microsoft.com/office/drawing/2014/main" id="{6A1A1AAB-0A2C-429E-B0C1-29AE894BE5F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677334" y="2058587"/>
            <a:ext cx="914400" cy="914400"/>
          </a:xfrm>
        </p:spPr>
      </p:pic>
    </p:spTree>
    <p:extLst>
      <p:ext uri="{BB962C8B-B14F-4D97-AF65-F5344CB8AC3E}">
        <p14:creationId xmlns:p14="http://schemas.microsoft.com/office/powerpoint/2010/main" val="21761367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67AFAF29-A1B7-4C58-9D08-1B0485FFCE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Točan odgovor</a:t>
            </a:r>
            <a:br>
              <a:rPr lang="hr-HR" dirty="0"/>
            </a:br>
            <a:r>
              <a:rPr lang="hr-HR" sz="2800" dirty="0">
                <a:hlinkClick r:id="rId2" action="ppaction://hlinksldjump"/>
              </a:rPr>
              <a:t>kreni dalje:</a:t>
            </a:r>
            <a:endParaRPr lang="hr-HR" sz="2800" dirty="0"/>
          </a:p>
        </p:txBody>
      </p:sp>
      <p:pic>
        <p:nvPicPr>
          <p:cNvPr id="5" name="Rezervirano mjesto sadržaja 4" descr="Znak palac gore">
            <a:extLst>
              <a:ext uri="{FF2B5EF4-FFF2-40B4-BE49-F238E27FC236}">
                <a16:creationId xmlns:a16="http://schemas.microsoft.com/office/drawing/2014/main" id="{E4E182D7-EDFD-4F4C-B3D4-71FCA2CD497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677334" y="1930400"/>
            <a:ext cx="914400" cy="914400"/>
          </a:xfrm>
        </p:spPr>
      </p:pic>
    </p:spTree>
    <p:extLst>
      <p:ext uri="{BB962C8B-B14F-4D97-AF65-F5344CB8AC3E}">
        <p14:creationId xmlns:p14="http://schemas.microsoft.com/office/powerpoint/2010/main" val="68607888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459C2749-04E4-461F-ABEE-B7F4BC792B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8.Pitanje</a:t>
            </a:r>
            <a:br>
              <a:rPr lang="hr-HR" dirty="0"/>
            </a:br>
            <a:r>
              <a:rPr lang="hr-HR" sz="2800" dirty="0"/>
              <a:t>Što je logički uvjet?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9178BE97-1904-465A-972D-3D81DD9764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A) </a:t>
            </a:r>
            <a:r>
              <a:rPr lang="hr-HR" dirty="0">
                <a:hlinkClick r:id="rId2" action="ppaction://hlinksldjump"/>
              </a:rPr>
              <a:t>Pitanje koje postavljaš korištenjem matematičkih operatora ili uvjeta </a:t>
            </a:r>
            <a:endParaRPr lang="hr-HR" dirty="0"/>
          </a:p>
          <a:p>
            <a:r>
              <a:rPr lang="hr-HR" dirty="0"/>
              <a:t>B) </a:t>
            </a:r>
            <a:r>
              <a:rPr lang="hr-HR" dirty="0">
                <a:hlinkClick r:id="rId3" action="ppaction://hlinksldjump"/>
              </a:rPr>
              <a:t>Podmapa</a:t>
            </a:r>
            <a:endParaRPr lang="hr-HR" dirty="0"/>
          </a:p>
          <a:p>
            <a:r>
              <a:rPr lang="hr-HR" dirty="0"/>
              <a:t>C) </a:t>
            </a:r>
            <a:r>
              <a:rPr lang="hr-HR" dirty="0">
                <a:hlinkClick r:id="rId3" action="ppaction://hlinksldjump"/>
              </a:rPr>
              <a:t>Predmet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20140314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956555D9-00A1-4C2C-8E72-E5A10ACEB6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Netočan odgovor</a:t>
            </a:r>
            <a:br>
              <a:rPr lang="hr-HR" dirty="0"/>
            </a:br>
            <a:r>
              <a:rPr lang="hr-HR" sz="2800" dirty="0">
                <a:hlinkClick r:id="rId2" action="ppaction://hlinksldjump"/>
              </a:rPr>
              <a:t>Pokušaj ponovno:</a:t>
            </a:r>
            <a:endParaRPr lang="hr-HR" sz="2800" dirty="0"/>
          </a:p>
        </p:txBody>
      </p:sp>
      <p:pic>
        <p:nvPicPr>
          <p:cNvPr id="5" name="Rezervirano mjesto sadržaja 4" descr="Zatvori">
            <a:extLst>
              <a:ext uri="{FF2B5EF4-FFF2-40B4-BE49-F238E27FC236}">
                <a16:creationId xmlns:a16="http://schemas.microsoft.com/office/drawing/2014/main" id="{9C184BC2-E768-4AF9-BE5E-B55A5274A8E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02496" y="1930400"/>
            <a:ext cx="914400" cy="914400"/>
          </a:xfrm>
        </p:spPr>
      </p:pic>
    </p:spTree>
    <p:extLst>
      <p:ext uri="{BB962C8B-B14F-4D97-AF65-F5344CB8AC3E}">
        <p14:creationId xmlns:p14="http://schemas.microsoft.com/office/powerpoint/2010/main" val="402474436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74CA38B4-0F66-413E-B340-289B1B336C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Točan odgovor</a:t>
            </a:r>
            <a:br>
              <a:rPr lang="hr-HR" dirty="0"/>
            </a:br>
            <a:r>
              <a:rPr lang="hr-HR" sz="2800" dirty="0">
                <a:hlinkClick r:id="rId2" action="ppaction://hlinksldjump"/>
              </a:rPr>
              <a:t>Kreni dalje:</a:t>
            </a:r>
            <a:endParaRPr lang="hr-HR" sz="2800" dirty="0"/>
          </a:p>
        </p:txBody>
      </p:sp>
      <p:pic>
        <p:nvPicPr>
          <p:cNvPr id="5" name="Rezervirano mjesto sadržaja 4" descr="Znak palac gore">
            <a:extLst>
              <a:ext uri="{FF2B5EF4-FFF2-40B4-BE49-F238E27FC236}">
                <a16:creationId xmlns:a16="http://schemas.microsoft.com/office/drawing/2014/main" id="{33FEC63F-4FF4-4ABC-904C-6541C45773B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61219" y="1930400"/>
            <a:ext cx="914400" cy="914400"/>
          </a:xfrm>
        </p:spPr>
      </p:pic>
    </p:spTree>
    <p:extLst>
      <p:ext uri="{BB962C8B-B14F-4D97-AF65-F5344CB8AC3E}">
        <p14:creationId xmlns:p14="http://schemas.microsoft.com/office/powerpoint/2010/main" val="373175534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FA2298B3-E882-4032-9390-AACE4F8D08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/>
              <a:t>9.Pitanje</a:t>
            </a:r>
            <a:br>
              <a:rPr lang="hr-HR" dirty="0"/>
            </a:br>
            <a:r>
              <a:rPr lang="hr-HR" sz="3100" dirty="0"/>
              <a:t>Što je ako-onda-inače?</a:t>
            </a:r>
            <a:br>
              <a:rPr lang="hr-HR" dirty="0"/>
            </a:br>
            <a:endParaRPr lang="hr-HR" dirty="0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88EA647E-0E4E-4872-AECC-DD10764800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A) </a:t>
            </a:r>
            <a:r>
              <a:rPr lang="hr-HR" dirty="0">
                <a:hlinkClick r:id="rId2" action="ppaction://hlinksldjump"/>
              </a:rPr>
              <a:t>složena naredba za donošenje odluke kada postoje dva ili više uvjeta</a:t>
            </a:r>
            <a:endParaRPr lang="hr-HR" dirty="0"/>
          </a:p>
          <a:p>
            <a:r>
              <a:rPr lang="hr-HR" dirty="0"/>
              <a:t>B) </a:t>
            </a:r>
            <a:r>
              <a:rPr lang="hr-HR" dirty="0">
                <a:hlinkClick r:id="rId3" action="ppaction://hlinksldjump"/>
              </a:rPr>
              <a:t>dokumenti koje je netko podijelio s tobom</a:t>
            </a:r>
            <a:r>
              <a:rPr lang="hr-HR" dirty="0"/>
              <a:t>                                                                                                                                                                      </a:t>
            </a:r>
          </a:p>
          <a:p>
            <a:pPr marL="0" indent="0">
              <a:buNone/>
            </a:pPr>
            <a:endParaRPr lang="hr-HR" dirty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26706212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CA5278F3-62CC-4FFB-8ADA-4243A4577F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Netočan odgovor</a:t>
            </a:r>
            <a:br>
              <a:rPr lang="hr-HR" dirty="0"/>
            </a:br>
            <a:r>
              <a:rPr lang="hr-HR" sz="2800" dirty="0">
                <a:hlinkClick r:id="rId2" action="ppaction://hlinksldjump"/>
              </a:rPr>
              <a:t>Pokušaj ponovno:</a:t>
            </a:r>
            <a:endParaRPr lang="hr-HR" sz="2800" dirty="0"/>
          </a:p>
        </p:txBody>
      </p:sp>
      <p:pic>
        <p:nvPicPr>
          <p:cNvPr id="5" name="Rezervirano mjesto sadržaja 4" descr="Zatvori">
            <a:extLst>
              <a:ext uri="{FF2B5EF4-FFF2-40B4-BE49-F238E27FC236}">
                <a16:creationId xmlns:a16="http://schemas.microsoft.com/office/drawing/2014/main" id="{A858366E-5833-4DC6-8EE4-AA3649BD10C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36052" y="2117310"/>
            <a:ext cx="914400" cy="914400"/>
          </a:xfrm>
        </p:spPr>
      </p:pic>
    </p:spTree>
    <p:extLst>
      <p:ext uri="{BB962C8B-B14F-4D97-AF65-F5344CB8AC3E}">
        <p14:creationId xmlns:p14="http://schemas.microsoft.com/office/powerpoint/2010/main" val="332791057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CE475441-64BE-4031-BFE6-019A17ACF4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Točan odgovor</a:t>
            </a:r>
            <a:br>
              <a:rPr lang="hr-HR" dirty="0"/>
            </a:br>
            <a:r>
              <a:rPr lang="hr-HR" sz="2800" dirty="0">
                <a:hlinkClick r:id="rId2" action="ppaction://hlinksldjump"/>
              </a:rPr>
              <a:t>Kreni dalje:</a:t>
            </a:r>
            <a:endParaRPr lang="hr-HR" sz="2800" dirty="0"/>
          </a:p>
        </p:txBody>
      </p:sp>
      <p:pic>
        <p:nvPicPr>
          <p:cNvPr id="5" name="Rezervirano mjesto sadržaja 4" descr="Znak palac gore">
            <a:extLst>
              <a:ext uri="{FF2B5EF4-FFF2-40B4-BE49-F238E27FC236}">
                <a16:creationId xmlns:a16="http://schemas.microsoft.com/office/drawing/2014/main" id="{75E6911A-BA60-4F0E-8649-FCB55BDDD7C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36052" y="1930400"/>
            <a:ext cx="914400" cy="914400"/>
          </a:xfrm>
        </p:spPr>
      </p:pic>
    </p:spTree>
    <p:extLst>
      <p:ext uri="{BB962C8B-B14F-4D97-AF65-F5344CB8AC3E}">
        <p14:creationId xmlns:p14="http://schemas.microsoft.com/office/powerpoint/2010/main" val="380145023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EE4FC1AB-31F4-4149-8E16-C08BECB193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3200" dirty="0"/>
              <a:t>10. Pitanje</a:t>
            </a:r>
            <a:br>
              <a:rPr lang="hr-HR" sz="3200" dirty="0"/>
            </a:br>
            <a:r>
              <a:rPr lang="hr-HR" sz="3200" dirty="0"/>
              <a:t>Izbaci uljeza: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0D172A34-BC26-4F44-87C5-CAC513A6F4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A) </a:t>
            </a:r>
            <a:r>
              <a:rPr lang="hr-HR" dirty="0">
                <a:hlinkClick r:id="rId2" action="ppaction://hlinksldjump"/>
              </a:rPr>
              <a:t>Digitalni trag</a:t>
            </a:r>
            <a:endParaRPr lang="hr-HR" dirty="0"/>
          </a:p>
          <a:p>
            <a:r>
              <a:rPr lang="hr-HR" dirty="0"/>
              <a:t>B) </a:t>
            </a:r>
            <a:r>
              <a:rPr lang="hr-HR" dirty="0">
                <a:hlinkClick r:id="rId2" action="ppaction://hlinksldjump"/>
              </a:rPr>
              <a:t>Računalni oblak</a:t>
            </a:r>
            <a:endParaRPr lang="hr-HR" dirty="0"/>
          </a:p>
          <a:p>
            <a:r>
              <a:rPr lang="hr-HR" dirty="0"/>
              <a:t>C) </a:t>
            </a:r>
            <a:r>
              <a:rPr lang="hr-HR" dirty="0">
                <a:hlinkClick r:id="rId3" action="ppaction://hlinksldjump"/>
              </a:rPr>
              <a:t>Disney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374606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BF4FD860-4B9F-4972-81B1-39071CA975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0890" y="643156"/>
            <a:ext cx="8596668" cy="1320800"/>
          </a:xfrm>
        </p:spPr>
        <p:txBody>
          <a:bodyPr/>
          <a:lstStyle/>
          <a:p>
            <a:r>
              <a:rPr lang="hr-HR" dirty="0"/>
              <a:t>Točan odgovor.</a:t>
            </a:r>
            <a:br>
              <a:rPr lang="hr-HR" dirty="0"/>
            </a:br>
            <a:r>
              <a:rPr lang="hr-HR" sz="2800" dirty="0">
                <a:hlinkClick r:id="rId2" action="ppaction://hlinksldjump"/>
              </a:rPr>
              <a:t>kreni dalje:</a:t>
            </a:r>
            <a:endParaRPr lang="hr-HR" sz="2800" dirty="0"/>
          </a:p>
        </p:txBody>
      </p:sp>
      <p:pic>
        <p:nvPicPr>
          <p:cNvPr id="5" name="Rezervirano mjesto sadržaja 4" descr="Znak palac gore">
            <a:extLst>
              <a:ext uri="{FF2B5EF4-FFF2-40B4-BE49-F238E27FC236}">
                <a16:creationId xmlns:a16="http://schemas.microsoft.com/office/drawing/2014/main" id="{CA04C620-E4F5-43F8-BE81-C2EAC263838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69608" y="2100532"/>
            <a:ext cx="914400" cy="914400"/>
          </a:xfrm>
        </p:spPr>
      </p:pic>
    </p:spTree>
    <p:extLst>
      <p:ext uri="{BB962C8B-B14F-4D97-AF65-F5344CB8AC3E}">
        <p14:creationId xmlns:p14="http://schemas.microsoft.com/office/powerpoint/2010/main" val="339787155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23220A33-5BD9-41E9-9A9C-449DB91B6D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Netočan odgovor</a:t>
            </a:r>
            <a:br>
              <a:rPr lang="hr-HR" dirty="0"/>
            </a:br>
            <a:r>
              <a:rPr lang="hr-HR" sz="2800" dirty="0">
                <a:hlinkClick r:id="rId2" action="ppaction://hlinksldjump"/>
              </a:rPr>
              <a:t>Pokušaj ponovno:</a:t>
            </a:r>
            <a:endParaRPr lang="hr-HR" sz="2800" dirty="0"/>
          </a:p>
        </p:txBody>
      </p:sp>
      <p:pic>
        <p:nvPicPr>
          <p:cNvPr id="5" name="Rezervirano mjesto sadržaja 4" descr="Zatvori">
            <a:extLst>
              <a:ext uri="{FF2B5EF4-FFF2-40B4-BE49-F238E27FC236}">
                <a16:creationId xmlns:a16="http://schemas.microsoft.com/office/drawing/2014/main" id="{EB62EBC7-F6E5-42B7-8858-B455CA943C5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02497" y="2083753"/>
            <a:ext cx="914400" cy="914400"/>
          </a:xfrm>
        </p:spPr>
      </p:pic>
    </p:spTree>
    <p:extLst>
      <p:ext uri="{BB962C8B-B14F-4D97-AF65-F5344CB8AC3E}">
        <p14:creationId xmlns:p14="http://schemas.microsoft.com/office/powerpoint/2010/main" val="410890007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0EB3DAE6-CA85-4D95-A397-879B1F5B14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Točan odgovor</a:t>
            </a:r>
            <a:br>
              <a:rPr lang="hr-HR" dirty="0"/>
            </a:br>
            <a:endParaRPr lang="hr-HR" dirty="0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F3FA89D7-F5F8-4A8D-8A06-6E756A0CBB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sz="3200" dirty="0"/>
              <a:t>Ako imaš sve točno, bravo! </a:t>
            </a:r>
          </a:p>
          <a:p>
            <a:pPr marL="0" indent="0">
              <a:buNone/>
            </a:pPr>
            <a:endParaRPr lang="hr-HR" dirty="0"/>
          </a:p>
        </p:txBody>
      </p:sp>
      <p:pic>
        <p:nvPicPr>
          <p:cNvPr id="5" name="Grafika 4" descr="Smiješno lice s punom ispunom">
            <a:extLst>
              <a:ext uri="{FF2B5EF4-FFF2-40B4-BE49-F238E27FC236}">
                <a16:creationId xmlns:a16="http://schemas.microsoft.com/office/drawing/2014/main" id="{190891C4-3C0B-4C4E-9E73-84027225F9C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39629" y="2770463"/>
            <a:ext cx="1716974" cy="1709257"/>
          </a:xfrm>
          <a:prstGeom prst="rect">
            <a:avLst/>
          </a:prstGeom>
        </p:spPr>
      </p:pic>
      <p:pic>
        <p:nvPicPr>
          <p:cNvPr id="7" name="Grafika 6" descr="Znak kvačice">
            <a:extLst>
              <a:ext uri="{FF2B5EF4-FFF2-40B4-BE49-F238E27FC236}">
                <a16:creationId xmlns:a16="http://schemas.microsoft.com/office/drawing/2014/main" id="{AF1DF168-A782-40EC-92C9-360F91C3BB5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917998" y="2971800"/>
            <a:ext cx="1458286" cy="1507920"/>
          </a:xfrm>
          <a:prstGeom prst="rect">
            <a:avLst/>
          </a:prstGeom>
        </p:spPr>
      </p:pic>
      <p:pic>
        <p:nvPicPr>
          <p:cNvPr id="9" name="Grafika 8" descr="Ruke koje plješću">
            <a:extLst>
              <a:ext uri="{FF2B5EF4-FFF2-40B4-BE49-F238E27FC236}">
                <a16:creationId xmlns:a16="http://schemas.microsoft.com/office/drawing/2014/main" id="{0EB4404C-1E25-4296-AB2F-A76D7E4A22A7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4757956" y="2770464"/>
            <a:ext cx="1642844" cy="17092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69070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9614A855-58F1-47B5-8C8A-03076E953E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4112" y="609600"/>
            <a:ext cx="8596668" cy="1320800"/>
          </a:xfrm>
        </p:spPr>
        <p:txBody>
          <a:bodyPr/>
          <a:lstStyle/>
          <a:p>
            <a:r>
              <a:rPr lang="hr-HR" dirty="0"/>
              <a:t>Netočan odgovor.</a:t>
            </a:r>
            <a:br>
              <a:rPr lang="hr-HR" dirty="0"/>
            </a:br>
            <a:r>
              <a:rPr lang="hr-HR" sz="2800" dirty="0">
                <a:hlinkClick r:id="rId2" action="ppaction://hlinksldjump"/>
              </a:rPr>
              <a:t>Pokušaj ponovno:</a:t>
            </a:r>
            <a:endParaRPr lang="hr-HR" sz="2800" dirty="0"/>
          </a:p>
        </p:txBody>
      </p:sp>
      <p:pic>
        <p:nvPicPr>
          <p:cNvPr id="5" name="Rezervirano mjesto sadržaja 4" descr="Zatvori">
            <a:extLst>
              <a:ext uri="{FF2B5EF4-FFF2-40B4-BE49-F238E27FC236}">
                <a16:creationId xmlns:a16="http://schemas.microsoft.com/office/drawing/2014/main" id="{70F99D0B-7D31-415C-AC57-856B3129E1B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694112" y="2071680"/>
            <a:ext cx="914400" cy="914400"/>
          </a:xfrm>
        </p:spPr>
      </p:pic>
    </p:spTree>
    <p:extLst>
      <p:ext uri="{BB962C8B-B14F-4D97-AF65-F5344CB8AC3E}">
        <p14:creationId xmlns:p14="http://schemas.microsoft.com/office/powerpoint/2010/main" val="14414470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384BF400-047F-43E0-9A25-ED5194EEA0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2.Pitanje</a:t>
            </a:r>
            <a:br>
              <a:rPr lang="hr-HR" dirty="0"/>
            </a:br>
            <a:r>
              <a:rPr lang="hr-HR" dirty="0"/>
              <a:t>Što je dijagram toka?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FF362E54-7800-4104-ACC7-940C5DB37F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r-HR" dirty="0"/>
          </a:p>
          <a:p>
            <a:r>
              <a:rPr lang="hr-HR" dirty="0">
                <a:hlinkClick r:id="rId2" action="ppaction://hlinksldjump"/>
              </a:rPr>
              <a:t>A)Grafički prikaz algoritma</a:t>
            </a:r>
            <a:endParaRPr lang="hr-HR" dirty="0"/>
          </a:p>
          <a:p>
            <a:r>
              <a:rPr lang="hr-HR" dirty="0">
                <a:hlinkClick r:id="rId3" action="ppaction://hlinksldjump"/>
              </a:rPr>
              <a:t>B)izjava koja može biti istinita ili lažna</a:t>
            </a:r>
            <a:endParaRPr lang="hr-HR" dirty="0"/>
          </a:p>
          <a:p>
            <a:r>
              <a:rPr lang="hr-HR" dirty="0">
                <a:hlinkClick r:id="rId3" action="ppaction://hlinksldjump"/>
              </a:rPr>
              <a:t>C)postupak u kojem donosimo odluku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0924109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5D654F60-B6D4-4052-8D4A-ED0A3DC67F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>
                <a:solidFill>
                  <a:srgbClr val="90C226"/>
                </a:solidFill>
              </a:rPr>
              <a:t>Točan odgovor</a:t>
            </a:r>
            <a:br>
              <a:rPr lang="hr-HR" dirty="0">
                <a:solidFill>
                  <a:srgbClr val="90C226"/>
                </a:solidFill>
              </a:rPr>
            </a:br>
            <a:r>
              <a:rPr lang="hr-HR" sz="2800" dirty="0">
                <a:solidFill>
                  <a:srgbClr val="90C226"/>
                </a:solidFill>
                <a:hlinkClick r:id="rId2" action="ppaction://hlinksldjump"/>
              </a:rPr>
              <a:t>kreni dalje:</a:t>
            </a:r>
            <a:endParaRPr lang="hr-HR" sz="2800" dirty="0"/>
          </a:p>
        </p:txBody>
      </p:sp>
      <p:pic>
        <p:nvPicPr>
          <p:cNvPr id="5" name="Rezervirano mjesto sadržaja 4" descr="Znak palac gore">
            <a:extLst>
              <a:ext uri="{FF2B5EF4-FFF2-40B4-BE49-F238E27FC236}">
                <a16:creationId xmlns:a16="http://schemas.microsoft.com/office/drawing/2014/main" id="{097108D3-0EC9-4B91-99C3-5317409E4A5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61219" y="2327035"/>
            <a:ext cx="914400" cy="914400"/>
          </a:xfrm>
        </p:spPr>
      </p:pic>
    </p:spTree>
    <p:extLst>
      <p:ext uri="{BB962C8B-B14F-4D97-AF65-F5344CB8AC3E}">
        <p14:creationId xmlns:p14="http://schemas.microsoft.com/office/powerpoint/2010/main" val="33666902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15CCD432-A9E0-4AFD-AB2F-D24F4F956F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>
                <a:solidFill>
                  <a:srgbClr val="90C226"/>
                </a:solidFill>
              </a:rPr>
              <a:t>Netočan odgovor</a:t>
            </a:r>
            <a:br>
              <a:rPr lang="hr-HR" dirty="0">
                <a:solidFill>
                  <a:srgbClr val="90C226"/>
                </a:solidFill>
              </a:rPr>
            </a:br>
            <a:r>
              <a:rPr lang="hr-HR" sz="2800" dirty="0">
                <a:solidFill>
                  <a:srgbClr val="90C226"/>
                </a:solidFill>
                <a:hlinkClick r:id="rId2" action="ppaction://hlinksldjump"/>
              </a:rPr>
              <a:t>Pokušaj ponovno:</a:t>
            </a:r>
            <a:endParaRPr lang="hr-HR" sz="2800" dirty="0"/>
          </a:p>
        </p:txBody>
      </p:sp>
      <p:pic>
        <p:nvPicPr>
          <p:cNvPr id="5" name="Rezervirano mjesto sadržaja 4" descr="Zatvori">
            <a:extLst>
              <a:ext uri="{FF2B5EF4-FFF2-40B4-BE49-F238E27FC236}">
                <a16:creationId xmlns:a16="http://schemas.microsoft.com/office/drawing/2014/main" id="{DEA28F9A-4B55-4924-991D-4C76B59D50B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69608" y="2259922"/>
            <a:ext cx="914400" cy="914400"/>
          </a:xfrm>
        </p:spPr>
      </p:pic>
    </p:spTree>
    <p:extLst>
      <p:ext uri="{BB962C8B-B14F-4D97-AF65-F5344CB8AC3E}">
        <p14:creationId xmlns:p14="http://schemas.microsoft.com/office/powerpoint/2010/main" val="32582611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BD8B7875-5282-4A2C-8C8E-72917E8252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dirty="0"/>
              <a:t>3.Pitanje</a:t>
            </a:r>
            <a:br>
              <a:rPr lang="hr-HR" dirty="0"/>
            </a:br>
            <a:r>
              <a:rPr lang="hr-HR" sz="3100" dirty="0"/>
              <a:t>Izbaci uljeza: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5674ADDA-EB3E-424A-99BE-D6DAB29662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r-HR" dirty="0"/>
          </a:p>
          <a:p>
            <a:r>
              <a:rPr lang="hr-HR" dirty="0">
                <a:hlinkClick r:id="rId2" action="ppaction://hlinksldjump"/>
              </a:rPr>
              <a:t>A)Logički uvjet</a:t>
            </a:r>
            <a:endParaRPr lang="hr-HR" dirty="0"/>
          </a:p>
          <a:p>
            <a:r>
              <a:rPr lang="hr-HR" dirty="0">
                <a:hlinkClick r:id="rId2" action="ppaction://hlinksldjump"/>
              </a:rPr>
              <a:t>B)Algoritam grananja</a:t>
            </a:r>
            <a:endParaRPr lang="hr-HR" dirty="0"/>
          </a:p>
          <a:p>
            <a:r>
              <a:rPr lang="hr-HR" dirty="0">
                <a:hlinkClick r:id="rId3" action="ppaction://hlinksldjump"/>
              </a:rPr>
              <a:t>C)YouTube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6862099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FA124BB0-BF4F-43F8-ADA0-F3C8C6FE1F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>
                <a:solidFill>
                  <a:srgbClr val="90C226"/>
                </a:solidFill>
              </a:rPr>
              <a:t>Netočan odgovor</a:t>
            </a:r>
            <a:br>
              <a:rPr lang="hr-HR" dirty="0">
                <a:solidFill>
                  <a:srgbClr val="90C226"/>
                </a:solidFill>
              </a:rPr>
            </a:br>
            <a:r>
              <a:rPr lang="hr-HR" sz="2800" dirty="0">
                <a:solidFill>
                  <a:srgbClr val="90C226"/>
                </a:solidFill>
                <a:hlinkClick r:id="rId2" action="ppaction://hlinksldjump"/>
              </a:rPr>
              <a:t>Pokušaj ponovno:</a:t>
            </a:r>
            <a:endParaRPr lang="hr-HR" dirty="0"/>
          </a:p>
        </p:txBody>
      </p:sp>
      <p:pic>
        <p:nvPicPr>
          <p:cNvPr id="5" name="Rezervirano mjesto sadržaja 4" descr="Zatvori">
            <a:extLst>
              <a:ext uri="{FF2B5EF4-FFF2-40B4-BE49-F238E27FC236}">
                <a16:creationId xmlns:a16="http://schemas.microsoft.com/office/drawing/2014/main" id="{FFCE516A-1F39-4ADC-8D11-477E2BC0920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11553" y="2327034"/>
            <a:ext cx="914400" cy="914400"/>
          </a:xfrm>
        </p:spPr>
      </p:pic>
    </p:spTree>
    <p:extLst>
      <p:ext uri="{BB962C8B-B14F-4D97-AF65-F5344CB8AC3E}">
        <p14:creationId xmlns:p14="http://schemas.microsoft.com/office/powerpoint/2010/main" val="349223304"/>
      </p:ext>
    </p:extLst>
  </p:cSld>
  <p:clrMapOvr>
    <a:masterClrMapping/>
  </p:clrMapOvr>
</p:sld>
</file>

<file path=ppt/theme/theme1.xml><?xml version="1.0" encoding="utf-8"?>
<a:theme xmlns:a="http://schemas.openxmlformats.org/drawingml/2006/main" name="Faseta">
  <a:themeElements>
    <a:clrScheme name="Fas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s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s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95</TotalTime>
  <Words>258</Words>
  <Application>Microsoft Office PowerPoint</Application>
  <PresentationFormat>Široki zaslon</PresentationFormat>
  <Paragraphs>64</Paragraphs>
  <Slides>31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3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31</vt:i4>
      </vt:variant>
    </vt:vector>
  </HeadingPairs>
  <TitlesOfParts>
    <vt:vector size="35" baseType="lpstr">
      <vt:lpstr>Arial</vt:lpstr>
      <vt:lpstr>Trebuchet MS</vt:lpstr>
      <vt:lpstr>Wingdings 3</vt:lpstr>
      <vt:lpstr>Faseta</vt:lpstr>
      <vt:lpstr>  Kviz o informatici</vt:lpstr>
      <vt:lpstr>1.Pitanje Što je Internet?</vt:lpstr>
      <vt:lpstr>Točan odgovor. kreni dalje:</vt:lpstr>
      <vt:lpstr>Netočan odgovor. Pokušaj ponovno:</vt:lpstr>
      <vt:lpstr>2.Pitanje Što je dijagram toka?</vt:lpstr>
      <vt:lpstr>Točan odgovor kreni dalje:</vt:lpstr>
      <vt:lpstr>Netočan odgovor Pokušaj ponovno:</vt:lpstr>
      <vt:lpstr>3.Pitanje Izbaci uljeza:</vt:lpstr>
      <vt:lpstr>Netočan odgovor Pokušaj ponovno:</vt:lpstr>
      <vt:lpstr>Točan odgovor kreni dalje:</vt:lpstr>
      <vt:lpstr>4.Pitanje Dopuni rečenicu: Šta je datoteka?</vt:lpstr>
      <vt:lpstr>Netočan odgovor Pokušaj ponovno:</vt:lpstr>
      <vt:lpstr>Točan odgovor Kreni dalje:</vt:lpstr>
      <vt:lpstr>5.Pitanje Dopuni rečenicu: Što je računalni virus?</vt:lpstr>
      <vt:lpstr>Netočan odgovor Pokušaj ponovno:</vt:lpstr>
      <vt:lpstr>Točan odgovor Kreni dalje:</vt:lpstr>
      <vt:lpstr>6.Pitanje Što je mapa?</vt:lpstr>
      <vt:lpstr>Netočan odgovor Pokušaj ponovno:</vt:lpstr>
      <vt:lpstr>Točan odgovor kreni dalje:</vt:lpstr>
      <vt:lpstr>7.Pitanje Izbaci uljeza:</vt:lpstr>
      <vt:lpstr>Netočan odgovor Pokušaj ponovno:</vt:lpstr>
      <vt:lpstr>Točan odgovor kreni dalje:</vt:lpstr>
      <vt:lpstr>8.Pitanje Što je logički uvjet?</vt:lpstr>
      <vt:lpstr>Netočan odgovor Pokušaj ponovno:</vt:lpstr>
      <vt:lpstr>Točan odgovor Kreni dalje:</vt:lpstr>
      <vt:lpstr>9.Pitanje Što je ako-onda-inače? </vt:lpstr>
      <vt:lpstr>Netočan odgovor Pokušaj ponovno:</vt:lpstr>
      <vt:lpstr>Točan odgovor Kreni dalje:</vt:lpstr>
      <vt:lpstr>10. Pitanje Izbaci uljeza:</vt:lpstr>
      <vt:lpstr>Netočan odgovor Pokušaj ponovno:</vt:lpstr>
      <vt:lpstr>Točan odgovor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Kviz o informatici</dc:title>
  <dc:creator>Informatika</dc:creator>
  <cp:lastModifiedBy>Informatika</cp:lastModifiedBy>
  <cp:revision>13</cp:revision>
  <dcterms:created xsi:type="dcterms:W3CDTF">2023-03-30T09:59:40Z</dcterms:created>
  <dcterms:modified xsi:type="dcterms:W3CDTF">2023-04-19T09:23:18Z</dcterms:modified>
</cp:coreProperties>
</file>