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A33AA-0BC3-41E4-B7BF-C98C34077647}" v="206" dt="2021-05-14T06:20:07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46CE7D5-CF57-46EF-B807-FDD0502418D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33682"/>
            <a:ext cx="10363200" cy="2508532"/>
          </a:xfrm>
        </p:spPr>
        <p:txBody>
          <a:bodyPr/>
          <a:lstStyle/>
          <a:p>
            <a:r>
              <a:rPr lang="hr-HR" b="1" dirty="0">
                <a:cs typeface="Calibri Light"/>
              </a:rPr>
              <a:t>Igra a</a:t>
            </a:r>
            <a:r>
              <a:rPr lang="en-US" b="1" dirty="0" err="1">
                <a:cs typeface="Calibri Light"/>
              </a:rPr>
              <a:t>socijacije</a:t>
            </a:r>
            <a:br>
              <a:rPr lang="hr-HR" b="1" dirty="0">
                <a:cs typeface="Calibri Light"/>
              </a:rPr>
            </a:br>
            <a:endParaRPr lang="en-US" sz="6000" b="1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310" y="145656"/>
            <a:ext cx="2354783" cy="9063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sadašnjost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514635" y="6132786"/>
            <a:ext cx="5398735" cy="72521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solidFill>
                  <a:schemeClr val="bg1"/>
                </a:solidFill>
              </a:rPr>
              <a:t>GLAGOLSKA VREMENA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1309" y="1325740"/>
            <a:ext cx="2354783" cy="9063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jednostavni </a:t>
            </a:r>
          </a:p>
          <a:p>
            <a:pPr algn="ctr"/>
            <a:r>
              <a:rPr lang="hr-HR" dirty="0">
                <a:solidFill>
                  <a:schemeClr val="tx1"/>
                </a:solidFill>
              </a:rPr>
              <a:t>glagolski oblik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1308" y="4961762"/>
            <a:ext cx="2354783" cy="9063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/>
                </a:solidFill>
              </a:rPr>
              <a:t>PREZENT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95359" y="2532805"/>
            <a:ext cx="2354783" cy="9063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nastavci: -am, -im, -em, -jem...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5359" y="3770881"/>
            <a:ext cx="2354783" cy="9063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pjevam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396750" y="2621812"/>
            <a:ext cx="2354783" cy="906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je znao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96750" y="145654"/>
            <a:ext cx="2354783" cy="906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prošlost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408093" y="4961761"/>
            <a:ext cx="2354783" cy="9063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/>
                </a:solidFill>
              </a:rPr>
              <a:t>FUTUR PRVI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408089" y="3803249"/>
            <a:ext cx="2354783" cy="9063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budućnost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08091" y="2621812"/>
            <a:ext cx="2354783" cy="9063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pjevat ću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08092" y="1408013"/>
            <a:ext cx="2354783" cy="9063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>
                <a:solidFill>
                  <a:schemeClr val="tx1"/>
                </a:solidFill>
              </a:rPr>
              <a:t>infinitiv + nenaglašeni </a:t>
            </a: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prezent pomoćnog </a:t>
            </a: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glagola htjeti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408093" y="145655"/>
            <a:ext cx="2354783" cy="9063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složeni glagolski oblik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9409688" y="2621812"/>
            <a:ext cx="2354783" cy="90630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prošlost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409685" y="1408010"/>
            <a:ext cx="2354783" cy="90630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jednostavni </a:t>
            </a:r>
          </a:p>
          <a:p>
            <a:pPr algn="ctr"/>
            <a:r>
              <a:rPr lang="hr-HR" dirty="0">
                <a:solidFill>
                  <a:schemeClr val="tx1"/>
                </a:solidFill>
              </a:rPr>
              <a:t>glagolski oblik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409688" y="149701"/>
            <a:ext cx="2354783" cy="90630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napisah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396749" y="1408011"/>
            <a:ext cx="2354783" cy="906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/>
              <a:t>nesvršeni prezent pomoćnog glagola biti + glagolski pridjev radni</a:t>
            </a:r>
          </a:p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96750" y="4961762"/>
            <a:ext cx="2354783" cy="90630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/>
                </a:solidFill>
              </a:rPr>
              <a:t>PERFEKT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396750" y="3803249"/>
            <a:ext cx="2354783" cy="906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Složeni glagolski oblik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409688" y="4961762"/>
            <a:ext cx="2354783" cy="90630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tx1"/>
                </a:solidFill>
              </a:rPr>
              <a:t>AORIST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9409688" y="3770881"/>
            <a:ext cx="2354783" cy="90630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od svršenih glagola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96748" y="2633944"/>
            <a:ext cx="2354783" cy="90630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znao je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396748" y="157786"/>
            <a:ext cx="2354783" cy="90630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prošlost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396747" y="1420143"/>
            <a:ext cx="2354783" cy="90630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>
                <a:solidFill>
                  <a:schemeClr val="tx1"/>
                </a:solidFill>
              </a:rPr>
              <a:t>nesvršeni prezent </a:t>
            </a: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pomoćnog glagola </a:t>
            </a: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biti + glagolski </a:t>
            </a:r>
          </a:p>
          <a:p>
            <a:pPr algn="ctr"/>
            <a:r>
              <a:rPr lang="hr-HR" sz="1400" dirty="0">
                <a:solidFill>
                  <a:schemeClr val="tx1"/>
                </a:solidFill>
              </a:rPr>
              <a:t>pridjev radni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396748" y="3815381"/>
            <a:ext cx="2354783" cy="90630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složeni glagolski oblik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43709" y="298055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697381" y="3901708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B4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627926" y="2749942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B3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697379" y="1513210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B2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627926" y="231970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B1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636811" y="5072351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Rješenje 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617930" y="3901709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617931" y="2749941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617929" y="1513209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617928" y="215784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43709" y="2633944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43707" y="3901709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43709" y="5072351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Rješenje A</a:t>
            </a:r>
          </a:p>
        </p:txBody>
      </p:sp>
      <p:sp>
        <p:nvSpPr>
          <p:cNvPr id="62" name="Rectangle 61"/>
          <p:cNvSpPr/>
          <p:nvPr/>
        </p:nvSpPr>
        <p:spPr>
          <a:xfrm>
            <a:off x="9625470" y="2749943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D3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625472" y="1513210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D2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9625472" y="231969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D1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627926" y="5072352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Rješenje B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43709" y="1420143"/>
            <a:ext cx="2354783" cy="906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625468" y="5096627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Rješenje D</a:t>
            </a:r>
          </a:p>
        </p:txBody>
      </p:sp>
      <p:sp>
        <p:nvSpPr>
          <p:cNvPr id="68" name="Rectangle 67"/>
          <p:cNvSpPr/>
          <p:nvPr/>
        </p:nvSpPr>
        <p:spPr>
          <a:xfrm>
            <a:off x="9625467" y="3901709"/>
            <a:ext cx="2354783" cy="9063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D4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3514634" y="6148552"/>
            <a:ext cx="5398735" cy="70744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solidFill>
                  <a:schemeClr val="tx1"/>
                </a:solidFill>
              </a:rPr>
              <a:t>KONAČNO RJEŠENJE</a:t>
            </a:r>
          </a:p>
        </p:txBody>
      </p:sp>
    </p:spTree>
    <p:extLst>
      <p:ext uri="{BB962C8B-B14F-4D97-AF65-F5344CB8AC3E}">
        <p14:creationId xmlns:p14="http://schemas.microsoft.com/office/powerpoint/2010/main" val="188628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rce 5"/>
          <p:cNvSpPr/>
          <p:nvPr/>
        </p:nvSpPr>
        <p:spPr>
          <a:xfrm>
            <a:off x="179989" y="183925"/>
            <a:ext cx="2301765" cy="1734207"/>
          </a:xfrm>
          <a:prstGeom prst="hear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Njemačka</a:t>
            </a:r>
          </a:p>
        </p:txBody>
      </p:sp>
      <p:sp>
        <p:nvSpPr>
          <p:cNvPr id="7" name="Srce 6"/>
          <p:cNvSpPr/>
          <p:nvPr/>
        </p:nvSpPr>
        <p:spPr>
          <a:xfrm>
            <a:off x="8013478" y="202313"/>
            <a:ext cx="2301765" cy="1734207"/>
          </a:xfrm>
          <a:prstGeom prst="hear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Egipat</a:t>
            </a:r>
          </a:p>
        </p:txBody>
      </p:sp>
      <p:sp>
        <p:nvSpPr>
          <p:cNvPr id="8" name="Srce 7"/>
          <p:cNvSpPr/>
          <p:nvPr/>
        </p:nvSpPr>
        <p:spPr>
          <a:xfrm>
            <a:off x="5402315" y="183925"/>
            <a:ext cx="2301765" cy="1734207"/>
          </a:xfrm>
          <a:prstGeom prst="hear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Brazil</a:t>
            </a:r>
          </a:p>
        </p:txBody>
      </p:sp>
      <p:sp>
        <p:nvSpPr>
          <p:cNvPr id="9" name="Srce 8"/>
          <p:cNvSpPr/>
          <p:nvPr/>
        </p:nvSpPr>
        <p:spPr>
          <a:xfrm>
            <a:off x="2791152" y="183925"/>
            <a:ext cx="2301765" cy="1734207"/>
          </a:xfrm>
          <a:prstGeom prst="hear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Kina</a:t>
            </a:r>
          </a:p>
        </p:txBody>
      </p:sp>
      <p:sp>
        <p:nvSpPr>
          <p:cNvPr id="10" name="Srce 9"/>
          <p:cNvSpPr/>
          <p:nvPr/>
        </p:nvSpPr>
        <p:spPr>
          <a:xfrm>
            <a:off x="179989" y="1936520"/>
            <a:ext cx="2301765" cy="1734207"/>
          </a:xfrm>
          <a:prstGeom prst="hear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Francuska</a:t>
            </a:r>
          </a:p>
        </p:txBody>
      </p:sp>
      <p:sp>
        <p:nvSpPr>
          <p:cNvPr id="11" name="Srce 10"/>
          <p:cNvSpPr/>
          <p:nvPr/>
        </p:nvSpPr>
        <p:spPr>
          <a:xfrm>
            <a:off x="2791151" y="1918132"/>
            <a:ext cx="2301765" cy="1734207"/>
          </a:xfrm>
          <a:prstGeom prst="hear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Rusija</a:t>
            </a:r>
          </a:p>
        </p:txBody>
      </p:sp>
      <p:sp>
        <p:nvSpPr>
          <p:cNvPr id="12" name="Srce 11"/>
          <p:cNvSpPr/>
          <p:nvPr/>
        </p:nvSpPr>
        <p:spPr>
          <a:xfrm>
            <a:off x="179988" y="3689115"/>
            <a:ext cx="2301765" cy="1734207"/>
          </a:xfrm>
          <a:prstGeom prst="hear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Hrvatska</a:t>
            </a:r>
          </a:p>
        </p:txBody>
      </p:sp>
      <p:sp>
        <p:nvSpPr>
          <p:cNvPr id="13" name="Srce 12"/>
          <p:cNvSpPr/>
          <p:nvPr/>
        </p:nvSpPr>
        <p:spPr>
          <a:xfrm>
            <a:off x="8013475" y="1936519"/>
            <a:ext cx="2301765" cy="1734207"/>
          </a:xfrm>
          <a:prstGeom prst="hear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Angola</a:t>
            </a:r>
          </a:p>
        </p:txBody>
      </p:sp>
      <p:sp>
        <p:nvSpPr>
          <p:cNvPr id="14" name="Srce 13"/>
          <p:cNvSpPr/>
          <p:nvPr/>
        </p:nvSpPr>
        <p:spPr>
          <a:xfrm>
            <a:off x="5402313" y="1936519"/>
            <a:ext cx="2301765" cy="1734207"/>
          </a:xfrm>
          <a:prstGeom prst="hear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Čile</a:t>
            </a:r>
          </a:p>
        </p:txBody>
      </p:sp>
      <p:sp>
        <p:nvSpPr>
          <p:cNvPr id="15" name="Srce 14"/>
          <p:cNvSpPr/>
          <p:nvPr/>
        </p:nvSpPr>
        <p:spPr>
          <a:xfrm>
            <a:off x="8013475" y="3685162"/>
            <a:ext cx="2301765" cy="1734207"/>
          </a:xfrm>
          <a:prstGeom prst="hear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Alžir</a:t>
            </a:r>
          </a:p>
        </p:txBody>
      </p:sp>
      <p:sp>
        <p:nvSpPr>
          <p:cNvPr id="16" name="Srce 15"/>
          <p:cNvSpPr/>
          <p:nvPr/>
        </p:nvSpPr>
        <p:spPr>
          <a:xfrm>
            <a:off x="5402313" y="3685163"/>
            <a:ext cx="2301765" cy="1734207"/>
          </a:xfrm>
          <a:prstGeom prst="hear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Argentina</a:t>
            </a:r>
          </a:p>
        </p:txBody>
      </p:sp>
      <p:sp>
        <p:nvSpPr>
          <p:cNvPr id="17" name="Srce 16"/>
          <p:cNvSpPr/>
          <p:nvPr/>
        </p:nvSpPr>
        <p:spPr>
          <a:xfrm>
            <a:off x="2791150" y="3670726"/>
            <a:ext cx="2301765" cy="1734207"/>
          </a:xfrm>
          <a:prstGeom prst="hear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Japan</a:t>
            </a:r>
          </a:p>
        </p:txBody>
      </p:sp>
      <p:sp>
        <p:nvSpPr>
          <p:cNvPr id="19" name="Zaobljeni pravokutnik 18"/>
          <p:cNvSpPr/>
          <p:nvPr/>
        </p:nvSpPr>
        <p:spPr>
          <a:xfrm>
            <a:off x="179988" y="5675586"/>
            <a:ext cx="2301765" cy="104052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EUROPA</a:t>
            </a:r>
          </a:p>
        </p:txBody>
      </p:sp>
      <p:sp>
        <p:nvSpPr>
          <p:cNvPr id="20" name="Zaobljeni pravokutnik 19"/>
          <p:cNvSpPr/>
          <p:nvPr/>
        </p:nvSpPr>
        <p:spPr>
          <a:xfrm>
            <a:off x="8013475" y="5675586"/>
            <a:ext cx="2301765" cy="10405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AFRIKA</a:t>
            </a:r>
          </a:p>
        </p:txBody>
      </p:sp>
      <p:sp>
        <p:nvSpPr>
          <p:cNvPr id="21" name="Zaobljeni pravokutnik 20"/>
          <p:cNvSpPr/>
          <p:nvPr/>
        </p:nvSpPr>
        <p:spPr>
          <a:xfrm>
            <a:off x="5402313" y="5675586"/>
            <a:ext cx="2301765" cy="10405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JUŽNA AMERIKA</a:t>
            </a:r>
          </a:p>
        </p:txBody>
      </p:sp>
      <p:sp>
        <p:nvSpPr>
          <p:cNvPr id="22" name="Zaobljeni pravokutnik 21"/>
          <p:cNvSpPr/>
          <p:nvPr/>
        </p:nvSpPr>
        <p:spPr>
          <a:xfrm>
            <a:off x="2791150" y="5675586"/>
            <a:ext cx="2301765" cy="10405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AZIJA</a:t>
            </a:r>
          </a:p>
        </p:txBody>
      </p:sp>
      <p:sp>
        <p:nvSpPr>
          <p:cNvPr id="23" name="Pravokutnik 22"/>
          <p:cNvSpPr/>
          <p:nvPr/>
        </p:nvSpPr>
        <p:spPr>
          <a:xfrm>
            <a:off x="10624637" y="520262"/>
            <a:ext cx="1376855" cy="56755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hr-HR" sz="2400" b="1" dirty="0"/>
              <a:t>KONTINENTI</a:t>
            </a:r>
          </a:p>
        </p:txBody>
      </p:sp>
      <p:sp>
        <p:nvSpPr>
          <p:cNvPr id="24" name="Srce 23"/>
          <p:cNvSpPr/>
          <p:nvPr/>
        </p:nvSpPr>
        <p:spPr>
          <a:xfrm>
            <a:off x="179981" y="183924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25" name="Srce 24"/>
          <p:cNvSpPr/>
          <p:nvPr/>
        </p:nvSpPr>
        <p:spPr>
          <a:xfrm>
            <a:off x="5402303" y="3670724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26" name="Srce 25"/>
          <p:cNvSpPr/>
          <p:nvPr/>
        </p:nvSpPr>
        <p:spPr>
          <a:xfrm>
            <a:off x="168809" y="3694277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7" name="Srce 26"/>
          <p:cNvSpPr/>
          <p:nvPr/>
        </p:nvSpPr>
        <p:spPr>
          <a:xfrm>
            <a:off x="5402307" y="183925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28" name="Srce 27"/>
          <p:cNvSpPr/>
          <p:nvPr/>
        </p:nvSpPr>
        <p:spPr>
          <a:xfrm>
            <a:off x="8013470" y="3670723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D3</a:t>
            </a:r>
          </a:p>
        </p:txBody>
      </p:sp>
      <p:sp>
        <p:nvSpPr>
          <p:cNvPr id="29" name="Srce 28"/>
          <p:cNvSpPr/>
          <p:nvPr/>
        </p:nvSpPr>
        <p:spPr>
          <a:xfrm>
            <a:off x="8013472" y="1941769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D2</a:t>
            </a:r>
          </a:p>
        </p:txBody>
      </p:sp>
      <p:sp>
        <p:nvSpPr>
          <p:cNvPr id="30" name="Srce 29"/>
          <p:cNvSpPr/>
          <p:nvPr/>
        </p:nvSpPr>
        <p:spPr>
          <a:xfrm>
            <a:off x="8013475" y="220681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D1</a:t>
            </a:r>
          </a:p>
        </p:txBody>
      </p:sp>
      <p:sp>
        <p:nvSpPr>
          <p:cNvPr id="31" name="Srce 30"/>
          <p:cNvSpPr/>
          <p:nvPr/>
        </p:nvSpPr>
        <p:spPr>
          <a:xfrm>
            <a:off x="5418092" y="1934544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32" name="Srce 31"/>
          <p:cNvSpPr/>
          <p:nvPr/>
        </p:nvSpPr>
        <p:spPr>
          <a:xfrm>
            <a:off x="2806933" y="1923376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33" name="Srce 32"/>
          <p:cNvSpPr/>
          <p:nvPr/>
        </p:nvSpPr>
        <p:spPr>
          <a:xfrm>
            <a:off x="2775368" y="183923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34" name="Srce 33"/>
          <p:cNvSpPr/>
          <p:nvPr/>
        </p:nvSpPr>
        <p:spPr>
          <a:xfrm>
            <a:off x="168810" y="1945714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35" name="Srce 34"/>
          <p:cNvSpPr/>
          <p:nvPr/>
        </p:nvSpPr>
        <p:spPr>
          <a:xfrm>
            <a:off x="2791152" y="3670725"/>
            <a:ext cx="2301765" cy="173420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36" name="Zaobljeni pravokutnik 35"/>
          <p:cNvSpPr/>
          <p:nvPr/>
        </p:nvSpPr>
        <p:spPr>
          <a:xfrm>
            <a:off x="179981" y="5670424"/>
            <a:ext cx="2301765" cy="104052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Rješenje A</a:t>
            </a:r>
          </a:p>
        </p:txBody>
      </p:sp>
      <p:sp>
        <p:nvSpPr>
          <p:cNvPr id="37" name="Zaobljeni pravokutnik 36"/>
          <p:cNvSpPr/>
          <p:nvPr/>
        </p:nvSpPr>
        <p:spPr>
          <a:xfrm>
            <a:off x="8037145" y="5666400"/>
            <a:ext cx="2301765" cy="104052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Rješenje D</a:t>
            </a:r>
          </a:p>
        </p:txBody>
      </p:sp>
      <p:sp>
        <p:nvSpPr>
          <p:cNvPr id="38" name="Zaobljeni pravokutnik 37"/>
          <p:cNvSpPr/>
          <p:nvPr/>
        </p:nvSpPr>
        <p:spPr>
          <a:xfrm>
            <a:off x="2799039" y="5670424"/>
            <a:ext cx="2301765" cy="104052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Rješenje B</a:t>
            </a:r>
          </a:p>
        </p:txBody>
      </p:sp>
      <p:sp>
        <p:nvSpPr>
          <p:cNvPr id="39" name="Zaobljeni pravokutnik 38"/>
          <p:cNvSpPr/>
          <p:nvPr/>
        </p:nvSpPr>
        <p:spPr>
          <a:xfrm>
            <a:off x="5418092" y="5670424"/>
            <a:ext cx="2301765" cy="104052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Rješenje C</a:t>
            </a:r>
          </a:p>
        </p:txBody>
      </p:sp>
      <p:sp>
        <p:nvSpPr>
          <p:cNvPr id="40" name="Pravokutnik 39"/>
          <p:cNvSpPr/>
          <p:nvPr/>
        </p:nvSpPr>
        <p:spPr>
          <a:xfrm>
            <a:off x="10600963" y="511076"/>
            <a:ext cx="1376855" cy="56755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KONAČNO RJEŠENJE </a:t>
            </a:r>
          </a:p>
        </p:txBody>
      </p:sp>
    </p:spTree>
    <p:extLst>
      <p:ext uri="{BB962C8B-B14F-4D97-AF65-F5344CB8AC3E}">
        <p14:creationId xmlns:p14="http://schemas.microsoft.com/office/powerpoint/2010/main" val="21700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IZRADILA: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308" y="1842962"/>
            <a:ext cx="6964545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3600" b="1" dirty="0">
                <a:solidFill>
                  <a:schemeClr val="tx1"/>
                </a:solidFill>
              </a:rPr>
              <a:t>Anamarija Draganić, 8.b</a:t>
            </a:r>
          </a:p>
        </p:txBody>
      </p:sp>
    </p:spTree>
    <p:extLst>
      <p:ext uri="{BB962C8B-B14F-4D97-AF65-F5344CB8AC3E}">
        <p14:creationId xmlns:p14="http://schemas.microsoft.com/office/powerpoint/2010/main" val="222858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Words>154</Words>
  <Application>Microsoft Office PowerPoint</Application>
  <PresentationFormat>Široki zaslon</PresentationFormat>
  <Paragraphs>90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0" baseType="lpstr">
      <vt:lpstr>Arial</vt:lpstr>
      <vt:lpstr>Calibri Light</vt:lpstr>
      <vt:lpstr>Century Gothic</vt:lpstr>
      <vt:lpstr>Courier New</vt:lpstr>
      <vt:lpstr>Palatino Linotype</vt:lpstr>
      <vt:lpstr>Executive</vt:lpstr>
      <vt:lpstr>Igra asocijacije </vt:lpstr>
      <vt:lpstr>PowerPoint prezentacija</vt:lpstr>
      <vt:lpstr>PowerPoint prezentacija</vt:lpstr>
      <vt:lpstr>IZRADILA: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 aso</dc:title>
  <dc:creator>a</dc:creator>
  <cp:lastModifiedBy>Ivanka Švaljek</cp:lastModifiedBy>
  <cp:revision>131</cp:revision>
  <dcterms:created xsi:type="dcterms:W3CDTF">2021-05-14T06:11:59Z</dcterms:created>
  <dcterms:modified xsi:type="dcterms:W3CDTF">2021-05-21T06:36:07Z</dcterms:modified>
</cp:coreProperties>
</file>