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A2654-CF16-4B9E-A5F9-BBAE1CD15CF1}" type="datetimeFigureOut">
              <a:rPr lang="sr-Latn-CS" smtClean="0"/>
              <a:t>14.10.2013</a:t>
            </a:fld>
            <a:endParaRPr lang="hr-H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4A6D6A-1CF1-45C2-A578-BAC745074ABA}" type="slidenum">
              <a:rPr lang="hr-HR" smtClean="0"/>
              <a:t>‹#›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A2654-CF16-4B9E-A5F9-BBAE1CD15CF1}" type="datetimeFigureOut">
              <a:rPr lang="sr-Latn-CS" smtClean="0"/>
              <a:t>14.10.2013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A6D6A-1CF1-45C2-A578-BAC745074AB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A2654-CF16-4B9E-A5F9-BBAE1CD15CF1}" type="datetimeFigureOut">
              <a:rPr lang="sr-Latn-CS" smtClean="0"/>
              <a:t>14.10.2013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A6D6A-1CF1-45C2-A578-BAC745074AB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8EA2654-CF16-4B9E-A5F9-BBAE1CD15CF1}" type="datetimeFigureOut">
              <a:rPr lang="sr-Latn-CS" smtClean="0"/>
              <a:t>14.10.2013</a:t>
            </a:fld>
            <a:endParaRPr lang="hr-H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D4A6D6A-1CF1-45C2-A578-BAC745074ABA}" type="slidenum">
              <a:rPr lang="hr-HR" smtClean="0"/>
              <a:t>‹#›</a:t>
            </a:fld>
            <a:endParaRPr lang="hr-HR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A2654-CF16-4B9E-A5F9-BBAE1CD15CF1}" type="datetimeFigureOut">
              <a:rPr lang="sr-Latn-CS" smtClean="0"/>
              <a:t>14.10.2013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A6D6A-1CF1-45C2-A578-BAC745074ABA}" type="slidenum">
              <a:rPr lang="hr-HR" smtClean="0"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A2654-CF16-4B9E-A5F9-BBAE1CD15CF1}" type="datetimeFigureOut">
              <a:rPr lang="sr-Latn-CS" smtClean="0"/>
              <a:t>14.10.2013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A6D6A-1CF1-45C2-A578-BAC745074ABA}" type="slidenum">
              <a:rPr lang="hr-HR" smtClean="0"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A6D6A-1CF1-45C2-A578-BAC745074ABA}" type="slidenum">
              <a:rPr lang="hr-HR" smtClean="0"/>
              <a:t>‹#›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A2654-CF16-4B9E-A5F9-BBAE1CD15CF1}" type="datetimeFigureOut">
              <a:rPr lang="sr-Latn-CS" smtClean="0"/>
              <a:t>14.10.2013</a:t>
            </a:fld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A2654-CF16-4B9E-A5F9-BBAE1CD15CF1}" type="datetimeFigureOut">
              <a:rPr lang="sr-Latn-CS" smtClean="0"/>
              <a:t>14.10.2013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A6D6A-1CF1-45C2-A578-BAC745074ABA}" type="slidenum">
              <a:rPr lang="hr-HR" smtClean="0"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A2654-CF16-4B9E-A5F9-BBAE1CD15CF1}" type="datetimeFigureOut">
              <a:rPr lang="sr-Latn-CS" smtClean="0"/>
              <a:t>14.10.2013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A6D6A-1CF1-45C2-A578-BAC745074AB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8EA2654-CF16-4B9E-A5F9-BBAE1CD15CF1}" type="datetimeFigureOut">
              <a:rPr lang="sr-Latn-CS" smtClean="0"/>
              <a:t>14.10.2013</a:t>
            </a:fld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D4A6D6A-1CF1-45C2-A578-BAC745074ABA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A2654-CF16-4B9E-A5F9-BBAE1CD15CF1}" type="datetimeFigureOut">
              <a:rPr lang="sr-Latn-CS" smtClean="0"/>
              <a:t>14.10.2013</a:t>
            </a:fld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4A6D6A-1CF1-45C2-A578-BAC745074ABA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8EA2654-CF16-4B9E-A5F9-BBAE1CD15CF1}" type="datetimeFigureOut">
              <a:rPr lang="sr-Latn-CS" smtClean="0"/>
              <a:t>14.10.2013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D4A6D6A-1CF1-45C2-A578-BAC745074ABA}" type="slidenum">
              <a:rPr lang="hr-HR" smtClean="0"/>
              <a:t>‹#›</a:t>
            </a:fld>
            <a:endParaRPr lang="hr-HR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2071678"/>
            <a:ext cx="8305800" cy="1357322"/>
          </a:xfrm>
        </p:spPr>
        <p:txBody>
          <a:bodyPr/>
          <a:lstStyle/>
          <a:p>
            <a:r>
              <a:rPr lang="hr-HR" dirty="0" smtClean="0"/>
              <a:t>Rosmarinus officinalis Lamiaceae</a:t>
            </a:r>
          </a:p>
          <a:p>
            <a:r>
              <a:rPr lang="hr-HR" dirty="0" smtClean="0"/>
              <a:t>Ostala narodna imena:rozmarin,rosmarin,cviprnjak,sabor,</a:t>
            </a:r>
          </a:p>
          <a:p>
            <a:r>
              <a:rPr lang="hr-HR" dirty="0" smtClean="0"/>
              <a:t>z</a:t>
            </a:r>
            <a:r>
              <a:rPr lang="hr-HR" dirty="0" smtClean="0"/>
              <a:t>imorod,lucmarin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42852"/>
            <a:ext cx="8229600" cy="1828800"/>
          </a:xfrm>
        </p:spPr>
        <p:txBody>
          <a:bodyPr/>
          <a:lstStyle/>
          <a:p>
            <a:r>
              <a:rPr lang="hr-HR" dirty="0" smtClean="0"/>
              <a:t>RUŽMARIN</a:t>
            </a:r>
            <a:endParaRPr lang="hr-HR" dirty="0"/>
          </a:p>
        </p:txBody>
      </p:sp>
      <p:pic>
        <p:nvPicPr>
          <p:cNvPr id="4" name="Picture 3" descr="slika #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64" y="3500438"/>
            <a:ext cx="2857500" cy="29432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#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71802" y="214290"/>
            <a:ext cx="3058423" cy="3076449"/>
          </a:xfrm>
        </p:spPr>
      </p:pic>
      <p:sp>
        <p:nvSpPr>
          <p:cNvPr id="11" name="TextBox 10"/>
          <p:cNvSpPr txBox="1"/>
          <p:nvPr/>
        </p:nvSpPr>
        <p:spPr>
          <a:xfrm>
            <a:off x="928662" y="1285860"/>
            <a:ext cx="1857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 smtClean="0"/>
              <a:t>ZAČIN</a:t>
            </a:r>
            <a:endParaRPr lang="hr-HR" sz="4000" dirty="0"/>
          </a:p>
        </p:txBody>
      </p:sp>
      <p:sp>
        <p:nvSpPr>
          <p:cNvPr id="12" name="TextBox 11"/>
          <p:cNvSpPr txBox="1"/>
          <p:nvPr/>
        </p:nvSpPr>
        <p:spPr>
          <a:xfrm>
            <a:off x="6429388" y="1357298"/>
            <a:ext cx="20717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 smtClean="0"/>
              <a:t>LIJEK</a:t>
            </a:r>
            <a:endParaRPr lang="hr-HR" sz="4000" dirty="0"/>
          </a:p>
        </p:txBody>
      </p:sp>
      <p:sp>
        <p:nvSpPr>
          <p:cNvPr id="13" name="TextBox 12"/>
          <p:cNvSpPr txBox="1"/>
          <p:nvPr/>
        </p:nvSpPr>
        <p:spPr>
          <a:xfrm>
            <a:off x="3071802" y="3643314"/>
            <a:ext cx="31432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 smtClean="0"/>
              <a:t>SIMBOL VJERNOSTI</a:t>
            </a:r>
            <a:endParaRPr lang="hr-HR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595826"/>
          </a:xfrm>
        </p:spPr>
        <p:txBody>
          <a:bodyPr>
            <a:normAutofit fontScale="92500" lnSpcReduction="10000"/>
          </a:bodyPr>
          <a:lstStyle/>
          <a:p>
            <a:endParaRPr lang="hr-HR" dirty="0" smtClean="0"/>
          </a:p>
          <a:p>
            <a:r>
              <a:rPr lang="hr-HR" dirty="0" smtClean="0"/>
              <a:t>Ime je dobio po latinskim riječima -Ros </a:t>
            </a:r>
            <a:r>
              <a:rPr lang="hr-HR" dirty="0" smtClean="0">
                <a:sym typeface="Wingdings" pitchFamily="2" charset="2"/>
              </a:rPr>
              <a:t>rosa</a:t>
            </a:r>
          </a:p>
          <a:p>
            <a:pPr>
              <a:buNone/>
            </a:pPr>
            <a:r>
              <a:rPr lang="hr-HR" dirty="0" smtClean="0">
                <a:sym typeface="Wingdings" pitchFamily="2" charset="2"/>
              </a:rPr>
              <a:t>                                                               -Marinus more</a:t>
            </a:r>
          </a:p>
          <a:p>
            <a:endParaRPr lang="hr-HR" dirty="0" smtClean="0">
              <a:sym typeface="Wingdings" pitchFamily="2" charset="2"/>
            </a:endParaRPr>
          </a:p>
          <a:p>
            <a:r>
              <a:rPr lang="hr-HR" dirty="0" smtClean="0">
                <a:sym typeface="Wingdings" pitchFamily="2" charset="2"/>
              </a:rPr>
              <a:t>U prošlosti,ružmarin je bio posvećen božici Afroditi,božici ljepote i ljubavi</a:t>
            </a:r>
          </a:p>
          <a:p>
            <a:endParaRPr lang="hr-HR" dirty="0" smtClean="0">
              <a:sym typeface="Wingdings" pitchFamily="2" charset="2"/>
            </a:endParaRPr>
          </a:p>
          <a:p>
            <a:r>
              <a:rPr lang="hr-HR" dirty="0" smtClean="0">
                <a:sym typeface="Wingdings" pitchFamily="2" charset="2"/>
              </a:rPr>
              <a:t>Poboljšava pamčenje </a:t>
            </a:r>
          </a:p>
          <a:p>
            <a:endParaRPr lang="hr-HR" dirty="0" smtClean="0"/>
          </a:p>
          <a:p>
            <a:r>
              <a:rPr lang="hr-HR" dirty="0" smtClean="0"/>
              <a:t>Na svadbama je postao običaj da se ružmarinom kiti odjeća kao znak vjernosti supružnika</a:t>
            </a:r>
            <a:endParaRPr lang="hr-HR" dirty="0"/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/>
          <a:lstStyle/>
          <a:p>
            <a:r>
              <a:rPr lang="hr-HR" dirty="0" smtClean="0"/>
              <a:t>Povijest ružmarina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Znanstvenici sveučilišta Cincinnati su dokazali da ruzmarin poboljšava pamćenje jer potiče cirkulaciju i tok krvi prema mozgu</a:t>
            </a:r>
          </a:p>
          <a:p>
            <a:endParaRPr lang="hr-HR" dirty="0" smtClean="0"/>
          </a:p>
          <a:p>
            <a:r>
              <a:rPr lang="hr-HR" dirty="0" smtClean="0"/>
              <a:t>RUŽMARIN SE KORISTI KAO LIJEK PROTIV RAZVOJA RAKA KOŽE,RAKA DEBELOG CRIJEVA I RAKA PLUĆA!</a:t>
            </a:r>
          </a:p>
          <a:p>
            <a:endParaRPr lang="hr-HR" dirty="0" smtClean="0"/>
          </a:p>
          <a:p>
            <a:r>
              <a:rPr lang="hr-HR" dirty="0" smtClean="0"/>
              <a:t>Mađarska voda je lijek kojem je ružmarin bio nezaobilazan sastojak</a:t>
            </a:r>
          </a:p>
          <a:p>
            <a:endParaRPr lang="hr-HR" dirty="0"/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/>
          <a:lstStyle/>
          <a:p>
            <a:r>
              <a:rPr lang="hr-HR" dirty="0" smtClean="0"/>
              <a:t>Uporaba ružmarina</a:t>
            </a:r>
            <a:endParaRPr lang="hr-HR" dirty="0"/>
          </a:p>
        </p:txBody>
      </p:sp>
      <p:pic>
        <p:nvPicPr>
          <p:cNvPr id="6" name="Picture 5" descr="#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5206" y="4572008"/>
            <a:ext cx="1714512" cy="1714512"/>
          </a:xfrm>
          <a:prstGeom prst="rect">
            <a:avLst/>
          </a:prstGeom>
        </p:spPr>
      </p:pic>
      <p:pic>
        <p:nvPicPr>
          <p:cNvPr id="7" name="Picture 6" descr="#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00958" y="2357430"/>
            <a:ext cx="1289568" cy="12858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67396"/>
          </a:xfrm>
        </p:spPr>
        <p:txBody>
          <a:bodyPr/>
          <a:lstStyle/>
          <a:p>
            <a:r>
              <a:rPr lang="hr-HR" dirty="0" smtClean="0"/>
              <a:t>Mađarsku vodu koristila je kraljica Ugarske Elizabeta za masiranje paraliziranih udova i protiv gihte</a:t>
            </a:r>
          </a:p>
          <a:p>
            <a:endParaRPr lang="hr-HR" dirty="0" smtClean="0"/>
          </a:p>
          <a:p>
            <a:r>
              <a:rPr lang="hr-HR" dirty="0" smtClean="0"/>
              <a:t>Vanjska primjena ulja ružmarina ublažava bolove kod reumatskih bolesti</a:t>
            </a:r>
          </a:p>
          <a:p>
            <a:endParaRPr lang="hr-HR" dirty="0" smtClean="0"/>
          </a:p>
          <a:p>
            <a:r>
              <a:rPr lang="hr-HR" dirty="0" smtClean="0"/>
              <a:t>Male količine su lijek a velike su OTROV!</a:t>
            </a:r>
          </a:p>
          <a:p>
            <a:endParaRPr lang="hr-HR" dirty="0" smtClean="0"/>
          </a:p>
          <a:p>
            <a:r>
              <a:rPr lang="hr-HR" dirty="0" smtClean="0"/>
              <a:t>Ima sedativna,diuretska i antiseptična svojstva</a:t>
            </a:r>
          </a:p>
          <a:p>
            <a:endParaRPr lang="hr-HR" dirty="0" smtClean="0"/>
          </a:p>
          <a:p>
            <a:r>
              <a:rPr lang="hr-HR" dirty="0" smtClean="0"/>
              <a:t>Jača imunološki sustav a i pomaže kod jakih napada astme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67396"/>
          </a:xfrm>
        </p:spPr>
        <p:txBody>
          <a:bodyPr/>
          <a:lstStyle/>
          <a:p>
            <a:r>
              <a:rPr lang="hr-HR" dirty="0" smtClean="0"/>
              <a:t>Koristi se u kozmetici,za kupke i kao tonik za lice</a:t>
            </a:r>
          </a:p>
          <a:p>
            <a:endParaRPr lang="hr-HR" dirty="0" smtClean="0"/>
          </a:p>
          <a:p>
            <a:r>
              <a:rPr lang="hr-HR" dirty="0" smtClean="0"/>
              <a:t>Tamna kosa se može prosvijetliti</a:t>
            </a:r>
          </a:p>
          <a:p>
            <a:endParaRPr lang="hr-HR" dirty="0" smtClean="0"/>
          </a:p>
          <a:p>
            <a:r>
              <a:rPr lang="hr-HR" dirty="0" smtClean="0"/>
              <a:t>Za revitaliziranje kose,za spriječavanje gubitka kose i nastanka prhuti preporuča se nekoliko kapi ulja ružmarina umasirati u tjeme i isprati otopinom koprive</a:t>
            </a:r>
          </a:p>
          <a:p>
            <a:endParaRPr lang="hr-HR" dirty="0" smtClean="0"/>
          </a:p>
          <a:p>
            <a:endParaRPr lang="hr-HR" dirty="0"/>
          </a:p>
        </p:txBody>
      </p:sp>
      <p:pic>
        <p:nvPicPr>
          <p:cNvPr id="4" name="Picture 3" descr="#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5140" y="928670"/>
            <a:ext cx="1928826" cy="1285884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>
            <a:off x="5072066" y="857232"/>
            <a:ext cx="1571636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381512"/>
          </a:xfrm>
        </p:spPr>
        <p:txBody>
          <a:bodyPr/>
          <a:lstStyle/>
          <a:p>
            <a:r>
              <a:rPr lang="hr-HR" dirty="0" smtClean="0"/>
              <a:t>Potječe iz mediteranskih krajeva</a:t>
            </a:r>
          </a:p>
          <a:p>
            <a:endParaRPr lang="hr-HR" dirty="0" smtClean="0"/>
          </a:p>
          <a:p>
            <a:r>
              <a:rPr lang="hr-HR" dirty="0" smtClean="0"/>
              <a:t>Zimzelen je s igličastim listovima</a:t>
            </a:r>
          </a:p>
          <a:p>
            <a:endParaRPr lang="hr-HR" dirty="0" smtClean="0"/>
          </a:p>
          <a:p>
            <a:r>
              <a:rPr lang="hr-HR" dirty="0" smtClean="0"/>
              <a:t>Listovi su intenzivnog mirisa i ljutog,gorkog i pikantnog okusa</a:t>
            </a:r>
          </a:p>
          <a:p>
            <a:endParaRPr lang="hr-HR" dirty="0" smtClean="0"/>
          </a:p>
          <a:p>
            <a:r>
              <a:rPr lang="hr-HR" dirty="0" smtClean="0"/>
              <a:t>Raste u travnju i rujnu</a:t>
            </a:r>
            <a:endParaRPr lang="hr-HR" dirty="0"/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/>
          <a:lstStyle/>
          <a:p>
            <a:r>
              <a:rPr lang="hr-HR" dirty="0" smtClean="0"/>
              <a:t>Uzgoj i čuvanje</a:t>
            </a:r>
            <a:endParaRPr lang="hr-HR" dirty="0"/>
          </a:p>
        </p:txBody>
      </p:sp>
      <p:pic>
        <p:nvPicPr>
          <p:cNvPr id="5" name="Picture 4" descr="#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3570" y="1428736"/>
            <a:ext cx="3254880" cy="2167611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V="1">
            <a:off x="4857752" y="2500306"/>
            <a:ext cx="1071570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10272"/>
          </a:xfrm>
        </p:spPr>
        <p:txBody>
          <a:bodyPr/>
          <a:lstStyle/>
          <a:p>
            <a:r>
              <a:rPr lang="hr-HR" dirty="0" smtClean="0"/>
              <a:t>Za vas pripremio Dominik Kiseljak 7.b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68</TotalTime>
  <Words>216</Words>
  <Application>Microsoft Office PowerPoint</Application>
  <PresentationFormat>On-screen Show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Paper</vt:lpstr>
      <vt:lpstr>RUŽMARIN</vt:lpstr>
      <vt:lpstr>Slide 2</vt:lpstr>
      <vt:lpstr>Povijest ružmarina</vt:lpstr>
      <vt:lpstr>Uporaba ružmarina</vt:lpstr>
      <vt:lpstr>Slide 5</vt:lpstr>
      <vt:lpstr>Slide 6</vt:lpstr>
      <vt:lpstr>Uzgoj i čuvanje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RUŽMARIN</dc:title>
  <dc:creator>DOMINIK</dc:creator>
  <cp:lastModifiedBy>DOMINIK</cp:lastModifiedBy>
  <cp:revision>7</cp:revision>
  <dcterms:created xsi:type="dcterms:W3CDTF">2013-10-14T12:51:36Z</dcterms:created>
  <dcterms:modified xsi:type="dcterms:W3CDTF">2013-10-14T14:00:01Z</dcterms:modified>
</cp:coreProperties>
</file>