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6EA5E-CB7D-47F8-9898-C676B9DC0B5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5BB097DA-D541-4805-94F4-06B3FBE292E0}">
      <dgm:prSet phldrT="[Tekst]" custT="1"/>
      <dgm:spPr/>
      <dgm:t>
        <a:bodyPr/>
        <a:lstStyle/>
        <a:p>
          <a:r>
            <a:rPr lang="hr-HR" sz="2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SHREK</a:t>
          </a:r>
        </a:p>
      </dgm:t>
    </dgm:pt>
    <dgm:pt modelId="{D94C0EA2-22AF-4DB7-A426-48954D7CD454}" type="parTrans" cxnId="{0F64634D-863D-4417-A24E-93682D709878}">
      <dgm:prSet/>
      <dgm:spPr/>
      <dgm:t>
        <a:bodyPr/>
        <a:lstStyle/>
        <a:p>
          <a:endParaRPr lang="hr-HR"/>
        </a:p>
      </dgm:t>
    </dgm:pt>
    <dgm:pt modelId="{9F31818B-E10D-4E62-8420-2859A81C8835}" type="sibTrans" cxnId="{0F64634D-863D-4417-A24E-93682D709878}">
      <dgm:prSet/>
      <dgm:spPr/>
      <dgm:t>
        <a:bodyPr/>
        <a:lstStyle/>
        <a:p>
          <a:endParaRPr lang="hr-HR"/>
        </a:p>
      </dgm:t>
    </dgm:pt>
    <dgm:pt modelId="{0EC956A8-ECF1-416B-9968-4C7AEB0C4533}">
      <dgm:prSet phldrT="[Tekst]"/>
      <dgm:spPr/>
      <dgm:t>
        <a:bodyPr/>
        <a:lstStyle/>
        <a:p>
          <a:r>
            <a:rPr lang="hr-HR" dirty="0" err="1" smtClean="0">
              <a:solidFill>
                <a:srgbClr val="00B0F0"/>
              </a:solidFill>
            </a:rPr>
            <a:t>Shrek</a:t>
          </a:r>
          <a:r>
            <a:rPr lang="hr-HR" dirty="0" smtClean="0">
              <a:solidFill>
                <a:srgbClr val="00B0F0"/>
              </a:solidFill>
            </a:rPr>
            <a:t>	</a:t>
          </a:r>
          <a:endParaRPr lang="hr-HR" dirty="0">
            <a:solidFill>
              <a:srgbClr val="00B0F0"/>
            </a:solidFill>
          </a:endParaRPr>
        </a:p>
      </dgm:t>
    </dgm:pt>
    <dgm:pt modelId="{AD1417F7-CE01-4993-A078-4E2D92C4321D}" type="parTrans" cxnId="{332B7455-EC33-4CC2-80B5-0C738708D72A}">
      <dgm:prSet/>
      <dgm:spPr/>
      <dgm:t>
        <a:bodyPr/>
        <a:lstStyle/>
        <a:p>
          <a:endParaRPr lang="hr-HR"/>
        </a:p>
      </dgm:t>
    </dgm:pt>
    <dgm:pt modelId="{FE7B7248-1F7F-41AD-A749-383EBF59586A}" type="sibTrans" cxnId="{332B7455-EC33-4CC2-80B5-0C738708D72A}">
      <dgm:prSet/>
      <dgm:spPr/>
      <dgm:t>
        <a:bodyPr/>
        <a:lstStyle/>
        <a:p>
          <a:endParaRPr lang="hr-HR"/>
        </a:p>
      </dgm:t>
    </dgm:pt>
    <dgm:pt modelId="{B04298C9-C3E8-4677-9796-89FB6CF03E29}">
      <dgm:prSet phldrT="[Tekst]"/>
      <dgm:spPr/>
      <dgm:t>
        <a:bodyPr/>
        <a:lstStyle/>
        <a:p>
          <a:r>
            <a:rPr lang="hr-HR" dirty="0" smtClean="0">
              <a:solidFill>
                <a:srgbClr val="FFC000"/>
              </a:solidFill>
            </a:rPr>
            <a:t>svojevoljan</a:t>
          </a:r>
          <a:r>
            <a:rPr lang="hr-HR" dirty="0" smtClean="0">
              <a:solidFill>
                <a:srgbClr val="FFC000"/>
              </a:solidFill>
            </a:rPr>
            <a:t>, hrabar</a:t>
          </a:r>
          <a:endParaRPr lang="hr-HR" dirty="0">
            <a:solidFill>
              <a:srgbClr val="FFC000"/>
            </a:solidFill>
          </a:endParaRPr>
        </a:p>
      </dgm:t>
    </dgm:pt>
    <dgm:pt modelId="{E6AC2C06-6A86-4CD2-9A84-3CB8BDDB34DD}" type="parTrans" cxnId="{DF769976-7E48-488C-81C6-E6C9421B03EB}">
      <dgm:prSet/>
      <dgm:spPr/>
      <dgm:t>
        <a:bodyPr/>
        <a:lstStyle/>
        <a:p>
          <a:endParaRPr lang="hr-HR"/>
        </a:p>
      </dgm:t>
    </dgm:pt>
    <dgm:pt modelId="{7DE9129C-EB77-451B-876A-76B2639ADF13}" type="sibTrans" cxnId="{DF769976-7E48-488C-81C6-E6C9421B03EB}">
      <dgm:prSet/>
      <dgm:spPr/>
      <dgm:t>
        <a:bodyPr/>
        <a:lstStyle/>
        <a:p>
          <a:endParaRPr lang="hr-HR"/>
        </a:p>
      </dgm:t>
    </dgm:pt>
    <dgm:pt modelId="{4CA4664D-EF26-46F7-A220-43E4C66471CD}">
      <dgm:prSet phldrT="[Tekst]"/>
      <dgm:spPr/>
      <dgm:t>
        <a:bodyPr/>
        <a:lstStyle/>
        <a:p>
          <a:r>
            <a:rPr lang="hr-HR" dirty="0" err="1" smtClean="0">
              <a:solidFill>
                <a:srgbClr val="00B0F0"/>
              </a:solidFill>
            </a:rPr>
            <a:t>Fiona</a:t>
          </a:r>
          <a:endParaRPr lang="hr-HR" dirty="0">
            <a:solidFill>
              <a:srgbClr val="00B0F0"/>
            </a:solidFill>
          </a:endParaRPr>
        </a:p>
      </dgm:t>
    </dgm:pt>
    <dgm:pt modelId="{893AA612-6C38-4FB3-BF51-7F680A0D429D}" type="parTrans" cxnId="{9A2E0A78-94ED-4482-AD99-905813B7FBDC}">
      <dgm:prSet/>
      <dgm:spPr/>
      <dgm:t>
        <a:bodyPr/>
        <a:lstStyle/>
        <a:p>
          <a:endParaRPr lang="hr-HR"/>
        </a:p>
      </dgm:t>
    </dgm:pt>
    <dgm:pt modelId="{ACAEEF61-02DA-4719-8E49-E2D44AAAB128}" type="sibTrans" cxnId="{9A2E0A78-94ED-4482-AD99-905813B7FBDC}">
      <dgm:prSet/>
      <dgm:spPr/>
      <dgm:t>
        <a:bodyPr/>
        <a:lstStyle/>
        <a:p>
          <a:endParaRPr lang="hr-HR"/>
        </a:p>
      </dgm:t>
    </dgm:pt>
    <dgm:pt modelId="{2B43A155-2D01-462D-BBCB-C807D820F7D0}">
      <dgm:prSet phldrT="[Tekst]"/>
      <dgm:spPr/>
      <dgm:t>
        <a:bodyPr/>
        <a:lstStyle/>
        <a:p>
          <a:r>
            <a:rPr lang="hr-HR" dirty="0" smtClean="0">
              <a:solidFill>
                <a:srgbClr val="FFC000"/>
              </a:solidFill>
            </a:rPr>
            <a:t>pametna</a:t>
          </a:r>
          <a:r>
            <a:rPr lang="hr-HR" dirty="0" smtClean="0">
              <a:solidFill>
                <a:srgbClr val="FFC000"/>
              </a:solidFill>
            </a:rPr>
            <a:t>, voli </a:t>
          </a:r>
          <a:r>
            <a:rPr lang="hr-HR" dirty="0" err="1" smtClean="0">
              <a:solidFill>
                <a:srgbClr val="FFC000"/>
              </a:solidFill>
            </a:rPr>
            <a:t>Shreka</a:t>
          </a:r>
          <a:endParaRPr lang="hr-HR" dirty="0">
            <a:solidFill>
              <a:srgbClr val="FFC000"/>
            </a:solidFill>
          </a:endParaRPr>
        </a:p>
      </dgm:t>
    </dgm:pt>
    <dgm:pt modelId="{454393BC-0EB6-4957-A134-663246993467}" type="parTrans" cxnId="{0CCE35FB-85D1-47FB-A498-9AE17DC29DDA}">
      <dgm:prSet/>
      <dgm:spPr/>
      <dgm:t>
        <a:bodyPr/>
        <a:lstStyle/>
        <a:p>
          <a:endParaRPr lang="hr-HR"/>
        </a:p>
      </dgm:t>
    </dgm:pt>
    <dgm:pt modelId="{2D2EE40C-0A87-4C71-9305-D654A37FC220}" type="sibTrans" cxnId="{0CCE35FB-85D1-47FB-A498-9AE17DC29DDA}">
      <dgm:prSet/>
      <dgm:spPr/>
      <dgm:t>
        <a:bodyPr/>
        <a:lstStyle/>
        <a:p>
          <a:endParaRPr lang="hr-HR"/>
        </a:p>
      </dgm:t>
    </dgm:pt>
    <dgm:pt modelId="{EBBB130B-0722-420C-9972-E794D1BAF8CE}">
      <dgm:prSet/>
      <dgm:spPr/>
      <dgm:t>
        <a:bodyPr/>
        <a:lstStyle/>
        <a:p>
          <a:r>
            <a:rPr lang="hr-HR" dirty="0" smtClean="0">
              <a:solidFill>
                <a:srgbClr val="00B0F0"/>
              </a:solidFill>
            </a:rPr>
            <a:t>Magarac</a:t>
          </a:r>
          <a:endParaRPr lang="hr-HR" dirty="0">
            <a:solidFill>
              <a:srgbClr val="00B0F0"/>
            </a:solidFill>
          </a:endParaRPr>
        </a:p>
      </dgm:t>
    </dgm:pt>
    <dgm:pt modelId="{1317EFC7-C8E3-4E28-AC49-559052E1DE46}" type="parTrans" cxnId="{509BA332-3519-46E5-A572-81E5DE9C2F53}">
      <dgm:prSet/>
      <dgm:spPr/>
      <dgm:t>
        <a:bodyPr/>
        <a:lstStyle/>
        <a:p>
          <a:endParaRPr lang="hr-HR"/>
        </a:p>
      </dgm:t>
    </dgm:pt>
    <dgm:pt modelId="{53F53C31-7DC7-4F72-8216-6703782CEB76}" type="sibTrans" cxnId="{509BA332-3519-46E5-A572-81E5DE9C2F53}">
      <dgm:prSet/>
      <dgm:spPr/>
      <dgm:t>
        <a:bodyPr/>
        <a:lstStyle/>
        <a:p>
          <a:endParaRPr lang="hr-HR"/>
        </a:p>
      </dgm:t>
    </dgm:pt>
    <dgm:pt modelId="{04EACA05-4CD2-42AC-BDC7-E6F457ECEF13}">
      <dgm:prSet/>
      <dgm:spPr/>
      <dgm:t>
        <a:bodyPr/>
        <a:lstStyle/>
        <a:p>
          <a:r>
            <a:rPr lang="hr-HR" dirty="0" smtClean="0">
              <a:solidFill>
                <a:srgbClr val="FFC000"/>
              </a:solidFill>
            </a:rPr>
            <a:t>plašljiv</a:t>
          </a:r>
          <a:r>
            <a:rPr lang="hr-HR" dirty="0" smtClean="0">
              <a:solidFill>
                <a:srgbClr val="FFC000"/>
              </a:solidFill>
            </a:rPr>
            <a:t>, brzoplet, dosadan, pričljiv</a:t>
          </a:r>
          <a:endParaRPr lang="hr-HR" dirty="0">
            <a:solidFill>
              <a:srgbClr val="FFC000"/>
            </a:solidFill>
          </a:endParaRPr>
        </a:p>
      </dgm:t>
    </dgm:pt>
    <dgm:pt modelId="{5F79E779-140E-4BC6-BEFD-1E6A24ECD292}" type="parTrans" cxnId="{5894CD21-154F-43C5-B82B-22479150D233}">
      <dgm:prSet/>
      <dgm:spPr/>
      <dgm:t>
        <a:bodyPr/>
        <a:lstStyle/>
        <a:p>
          <a:endParaRPr lang="hr-HR"/>
        </a:p>
      </dgm:t>
    </dgm:pt>
    <dgm:pt modelId="{52C69254-52A3-431D-9347-29CBCB013FF1}" type="sibTrans" cxnId="{5894CD21-154F-43C5-B82B-22479150D233}">
      <dgm:prSet/>
      <dgm:spPr/>
      <dgm:t>
        <a:bodyPr/>
        <a:lstStyle/>
        <a:p>
          <a:endParaRPr lang="hr-HR"/>
        </a:p>
      </dgm:t>
    </dgm:pt>
    <dgm:pt modelId="{4962F557-4A09-4763-8F75-66859FFF4DAC}">
      <dgm:prSet/>
      <dgm:spPr/>
      <dgm:t>
        <a:bodyPr/>
        <a:lstStyle/>
        <a:p>
          <a:r>
            <a:rPr lang="hr-HR" dirty="0" smtClean="0">
              <a:solidFill>
                <a:srgbClr val="00B0F0"/>
              </a:solidFill>
            </a:rPr>
            <a:t>Mačak u čizmama</a:t>
          </a:r>
          <a:endParaRPr lang="hr-HR" dirty="0">
            <a:solidFill>
              <a:srgbClr val="00B0F0"/>
            </a:solidFill>
          </a:endParaRPr>
        </a:p>
      </dgm:t>
    </dgm:pt>
    <dgm:pt modelId="{292B16E0-2792-4AA4-B2A5-CA7C77282108}" type="parTrans" cxnId="{99E14F89-D52E-433C-8A9B-7C9C3ECC28B9}">
      <dgm:prSet/>
      <dgm:spPr/>
      <dgm:t>
        <a:bodyPr/>
        <a:lstStyle/>
        <a:p>
          <a:endParaRPr lang="hr-HR"/>
        </a:p>
      </dgm:t>
    </dgm:pt>
    <dgm:pt modelId="{D9878040-6E64-419C-A54F-1A0221851F8A}" type="sibTrans" cxnId="{99E14F89-D52E-433C-8A9B-7C9C3ECC28B9}">
      <dgm:prSet/>
      <dgm:spPr/>
      <dgm:t>
        <a:bodyPr/>
        <a:lstStyle/>
        <a:p>
          <a:endParaRPr lang="hr-HR"/>
        </a:p>
      </dgm:t>
    </dgm:pt>
    <dgm:pt modelId="{46519B69-6202-42F7-99A2-FB18A46E0C30}">
      <dgm:prSet/>
      <dgm:spPr/>
      <dgm:t>
        <a:bodyPr/>
        <a:lstStyle/>
        <a:p>
          <a:r>
            <a:rPr lang="hr-HR" dirty="0" smtClean="0">
              <a:solidFill>
                <a:srgbClr val="FFC000"/>
              </a:solidFill>
            </a:rPr>
            <a:t>hrabar</a:t>
          </a:r>
          <a:r>
            <a:rPr lang="hr-HR" dirty="0" smtClean="0">
              <a:solidFill>
                <a:srgbClr val="FFC000"/>
              </a:solidFill>
            </a:rPr>
            <a:t>, odan, umišljen</a:t>
          </a:r>
          <a:endParaRPr lang="hr-HR" dirty="0">
            <a:solidFill>
              <a:srgbClr val="FFC000"/>
            </a:solidFill>
          </a:endParaRPr>
        </a:p>
      </dgm:t>
    </dgm:pt>
    <dgm:pt modelId="{AFF74DA2-E69A-44F5-9096-9B4BA8716DC8}" type="parTrans" cxnId="{3B97C45C-7AA6-4F63-A0CD-99F6CF420EC9}">
      <dgm:prSet/>
      <dgm:spPr/>
      <dgm:t>
        <a:bodyPr/>
        <a:lstStyle/>
        <a:p>
          <a:endParaRPr lang="hr-HR"/>
        </a:p>
      </dgm:t>
    </dgm:pt>
    <dgm:pt modelId="{77440867-5925-4ABB-910D-5CAF56C6BB9D}" type="sibTrans" cxnId="{3B97C45C-7AA6-4F63-A0CD-99F6CF420EC9}">
      <dgm:prSet/>
      <dgm:spPr/>
      <dgm:t>
        <a:bodyPr/>
        <a:lstStyle/>
        <a:p>
          <a:endParaRPr lang="hr-HR"/>
        </a:p>
      </dgm:t>
    </dgm:pt>
    <dgm:pt modelId="{155F4450-5B69-43A6-924F-D9C35212959C}" type="pres">
      <dgm:prSet presAssocID="{0A56EA5E-CB7D-47F8-9898-C676B9DC0B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766FBED1-DD0C-4765-8A38-FFE796FBE361}" type="pres">
      <dgm:prSet presAssocID="{5BB097DA-D541-4805-94F4-06B3FBE292E0}" presName="hierRoot1" presStyleCnt="0"/>
      <dgm:spPr/>
    </dgm:pt>
    <dgm:pt modelId="{E8C8E204-5479-4A2D-BBDE-22795AC0BEC3}" type="pres">
      <dgm:prSet presAssocID="{5BB097DA-D541-4805-94F4-06B3FBE292E0}" presName="composite" presStyleCnt="0"/>
      <dgm:spPr/>
    </dgm:pt>
    <dgm:pt modelId="{9B97F68A-D2B1-4D64-9728-E6ECB5D67A55}" type="pres">
      <dgm:prSet presAssocID="{5BB097DA-D541-4805-94F4-06B3FBE292E0}" presName="background" presStyleLbl="node0" presStyleIdx="0" presStyleCnt="1"/>
      <dgm:spPr/>
    </dgm:pt>
    <dgm:pt modelId="{07E40C8F-C8C2-4A38-85BF-CBE0043F3818}" type="pres">
      <dgm:prSet presAssocID="{5BB097DA-D541-4805-94F4-06B3FBE292E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5BA9DA1-264D-42B4-AB05-8E1EF546104A}" type="pres">
      <dgm:prSet presAssocID="{5BB097DA-D541-4805-94F4-06B3FBE292E0}" presName="hierChild2" presStyleCnt="0"/>
      <dgm:spPr/>
    </dgm:pt>
    <dgm:pt modelId="{8F9C13EF-F0A6-4CE1-B14E-0FFF7D446926}" type="pres">
      <dgm:prSet presAssocID="{AD1417F7-CE01-4993-A078-4E2D92C4321D}" presName="Name10" presStyleLbl="parChTrans1D2" presStyleIdx="0" presStyleCnt="4"/>
      <dgm:spPr/>
      <dgm:t>
        <a:bodyPr/>
        <a:lstStyle/>
        <a:p>
          <a:endParaRPr lang="hr-HR"/>
        </a:p>
      </dgm:t>
    </dgm:pt>
    <dgm:pt modelId="{92620C55-6FD1-4DE7-8D7C-D6E1400324E6}" type="pres">
      <dgm:prSet presAssocID="{0EC956A8-ECF1-416B-9968-4C7AEB0C4533}" presName="hierRoot2" presStyleCnt="0"/>
      <dgm:spPr/>
    </dgm:pt>
    <dgm:pt modelId="{4914A867-0024-4D0E-8306-003C046A6874}" type="pres">
      <dgm:prSet presAssocID="{0EC956A8-ECF1-416B-9968-4C7AEB0C4533}" presName="composite2" presStyleCnt="0"/>
      <dgm:spPr/>
    </dgm:pt>
    <dgm:pt modelId="{BCCA0B9F-17F9-4802-8C3A-F43848AFCC01}" type="pres">
      <dgm:prSet presAssocID="{0EC956A8-ECF1-416B-9968-4C7AEB0C4533}" presName="background2" presStyleLbl="node2" presStyleIdx="0" presStyleCnt="4"/>
      <dgm:spPr/>
    </dgm:pt>
    <dgm:pt modelId="{F81D71CA-4413-456F-8AA9-66A206D0057E}" type="pres">
      <dgm:prSet presAssocID="{0EC956A8-ECF1-416B-9968-4C7AEB0C453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DE2E193-BF36-4158-9ADE-9F06DB4430F8}" type="pres">
      <dgm:prSet presAssocID="{0EC956A8-ECF1-416B-9968-4C7AEB0C4533}" presName="hierChild3" presStyleCnt="0"/>
      <dgm:spPr/>
    </dgm:pt>
    <dgm:pt modelId="{DC0C9511-194A-411A-BA74-2B1D3395A892}" type="pres">
      <dgm:prSet presAssocID="{E6AC2C06-6A86-4CD2-9A84-3CB8BDDB34DD}" presName="Name17" presStyleLbl="parChTrans1D3" presStyleIdx="0" presStyleCnt="4"/>
      <dgm:spPr/>
      <dgm:t>
        <a:bodyPr/>
        <a:lstStyle/>
        <a:p>
          <a:endParaRPr lang="hr-HR"/>
        </a:p>
      </dgm:t>
    </dgm:pt>
    <dgm:pt modelId="{0E67FE8B-6D95-4F33-8E83-E4CEF8D26C49}" type="pres">
      <dgm:prSet presAssocID="{B04298C9-C3E8-4677-9796-89FB6CF03E29}" presName="hierRoot3" presStyleCnt="0"/>
      <dgm:spPr/>
    </dgm:pt>
    <dgm:pt modelId="{5892E3D6-950F-4B9F-9E44-D1F4F2DFC171}" type="pres">
      <dgm:prSet presAssocID="{B04298C9-C3E8-4677-9796-89FB6CF03E29}" presName="composite3" presStyleCnt="0"/>
      <dgm:spPr/>
    </dgm:pt>
    <dgm:pt modelId="{257720F1-5302-431B-9156-8C9C1ACCB2E8}" type="pres">
      <dgm:prSet presAssocID="{B04298C9-C3E8-4677-9796-89FB6CF03E29}" presName="background3" presStyleLbl="node3" presStyleIdx="0" presStyleCnt="4"/>
      <dgm:spPr/>
    </dgm:pt>
    <dgm:pt modelId="{1EC0B52E-B756-42B2-80AB-06859E159BC9}" type="pres">
      <dgm:prSet presAssocID="{B04298C9-C3E8-4677-9796-89FB6CF03E29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E9B6DDD-6CFE-474E-A009-08A545CE8D37}" type="pres">
      <dgm:prSet presAssocID="{B04298C9-C3E8-4677-9796-89FB6CF03E29}" presName="hierChild4" presStyleCnt="0"/>
      <dgm:spPr/>
    </dgm:pt>
    <dgm:pt modelId="{71982583-1790-4FF0-BA9D-C41891F711A1}" type="pres">
      <dgm:prSet presAssocID="{893AA612-6C38-4FB3-BF51-7F680A0D429D}" presName="Name10" presStyleLbl="parChTrans1D2" presStyleIdx="1" presStyleCnt="4"/>
      <dgm:spPr/>
      <dgm:t>
        <a:bodyPr/>
        <a:lstStyle/>
        <a:p>
          <a:endParaRPr lang="hr-HR"/>
        </a:p>
      </dgm:t>
    </dgm:pt>
    <dgm:pt modelId="{368989C7-DFF4-492B-8572-754048344520}" type="pres">
      <dgm:prSet presAssocID="{4CA4664D-EF26-46F7-A220-43E4C66471CD}" presName="hierRoot2" presStyleCnt="0"/>
      <dgm:spPr/>
    </dgm:pt>
    <dgm:pt modelId="{FCA343E5-F55A-4FC4-BFD0-BE95AF3E9B5C}" type="pres">
      <dgm:prSet presAssocID="{4CA4664D-EF26-46F7-A220-43E4C66471CD}" presName="composite2" presStyleCnt="0"/>
      <dgm:spPr/>
    </dgm:pt>
    <dgm:pt modelId="{C9AA5490-5289-42B2-A0DB-BD47F9C26FE9}" type="pres">
      <dgm:prSet presAssocID="{4CA4664D-EF26-46F7-A220-43E4C66471CD}" presName="background2" presStyleLbl="node2" presStyleIdx="1" presStyleCnt="4"/>
      <dgm:spPr/>
    </dgm:pt>
    <dgm:pt modelId="{D74E7F47-29CB-4A7B-B66E-E5CA10DD8835}" type="pres">
      <dgm:prSet presAssocID="{4CA4664D-EF26-46F7-A220-43E4C66471CD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DEDE2D0-0E27-4D97-A0B7-E45EF0388A4E}" type="pres">
      <dgm:prSet presAssocID="{4CA4664D-EF26-46F7-A220-43E4C66471CD}" presName="hierChild3" presStyleCnt="0"/>
      <dgm:spPr/>
    </dgm:pt>
    <dgm:pt modelId="{7230F01B-1141-4065-86AD-6CA51C4478E2}" type="pres">
      <dgm:prSet presAssocID="{454393BC-0EB6-4957-A134-663246993467}" presName="Name17" presStyleLbl="parChTrans1D3" presStyleIdx="1" presStyleCnt="4"/>
      <dgm:spPr/>
      <dgm:t>
        <a:bodyPr/>
        <a:lstStyle/>
        <a:p>
          <a:endParaRPr lang="hr-HR"/>
        </a:p>
      </dgm:t>
    </dgm:pt>
    <dgm:pt modelId="{E4732AB4-5842-48F6-9697-735DD07CEE51}" type="pres">
      <dgm:prSet presAssocID="{2B43A155-2D01-462D-BBCB-C807D820F7D0}" presName="hierRoot3" presStyleCnt="0"/>
      <dgm:spPr/>
    </dgm:pt>
    <dgm:pt modelId="{C41B6A89-6036-4D23-8714-A01DC07FD3A4}" type="pres">
      <dgm:prSet presAssocID="{2B43A155-2D01-462D-BBCB-C807D820F7D0}" presName="composite3" presStyleCnt="0"/>
      <dgm:spPr/>
    </dgm:pt>
    <dgm:pt modelId="{5930AB8E-7B71-447C-BD5E-961B66997854}" type="pres">
      <dgm:prSet presAssocID="{2B43A155-2D01-462D-BBCB-C807D820F7D0}" presName="background3" presStyleLbl="node3" presStyleIdx="1" presStyleCnt="4"/>
      <dgm:spPr/>
    </dgm:pt>
    <dgm:pt modelId="{197E8BC6-C570-4B8C-97C7-581BC9558E7B}" type="pres">
      <dgm:prSet presAssocID="{2B43A155-2D01-462D-BBCB-C807D820F7D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E48B66F-23A1-4EBC-A198-BD25722FF130}" type="pres">
      <dgm:prSet presAssocID="{2B43A155-2D01-462D-BBCB-C807D820F7D0}" presName="hierChild4" presStyleCnt="0"/>
      <dgm:spPr/>
    </dgm:pt>
    <dgm:pt modelId="{C885C4E1-7421-4392-AE7B-C4DB4B6080F3}" type="pres">
      <dgm:prSet presAssocID="{1317EFC7-C8E3-4E28-AC49-559052E1DE46}" presName="Name10" presStyleLbl="parChTrans1D2" presStyleIdx="2" presStyleCnt="4"/>
      <dgm:spPr/>
      <dgm:t>
        <a:bodyPr/>
        <a:lstStyle/>
        <a:p>
          <a:endParaRPr lang="hr-HR"/>
        </a:p>
      </dgm:t>
    </dgm:pt>
    <dgm:pt modelId="{743F4097-BC3C-4423-83B8-09B783E068AE}" type="pres">
      <dgm:prSet presAssocID="{EBBB130B-0722-420C-9972-E794D1BAF8CE}" presName="hierRoot2" presStyleCnt="0"/>
      <dgm:spPr/>
    </dgm:pt>
    <dgm:pt modelId="{E71829B0-C868-4D7C-B9FE-C3AB8BBC79D0}" type="pres">
      <dgm:prSet presAssocID="{EBBB130B-0722-420C-9972-E794D1BAF8CE}" presName="composite2" presStyleCnt="0"/>
      <dgm:spPr/>
    </dgm:pt>
    <dgm:pt modelId="{25CA4DDE-D6CC-4FE7-845F-9518D2100567}" type="pres">
      <dgm:prSet presAssocID="{EBBB130B-0722-420C-9972-E794D1BAF8CE}" presName="background2" presStyleLbl="node2" presStyleIdx="2" presStyleCnt="4"/>
      <dgm:spPr/>
    </dgm:pt>
    <dgm:pt modelId="{1D0457F2-A00C-49EE-8E70-FFF1F6887244}" type="pres">
      <dgm:prSet presAssocID="{EBBB130B-0722-420C-9972-E794D1BAF8CE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4F79B88-F385-4AC3-9ABA-A69F59F1364E}" type="pres">
      <dgm:prSet presAssocID="{EBBB130B-0722-420C-9972-E794D1BAF8CE}" presName="hierChild3" presStyleCnt="0"/>
      <dgm:spPr/>
    </dgm:pt>
    <dgm:pt modelId="{FA3EFCE5-B760-403A-906C-B5EDE1576999}" type="pres">
      <dgm:prSet presAssocID="{5F79E779-140E-4BC6-BEFD-1E6A24ECD292}" presName="Name17" presStyleLbl="parChTrans1D3" presStyleIdx="2" presStyleCnt="4"/>
      <dgm:spPr/>
      <dgm:t>
        <a:bodyPr/>
        <a:lstStyle/>
        <a:p>
          <a:endParaRPr lang="hr-HR"/>
        </a:p>
      </dgm:t>
    </dgm:pt>
    <dgm:pt modelId="{9EBB7ABD-F531-4A7B-939A-42BE69968A2C}" type="pres">
      <dgm:prSet presAssocID="{04EACA05-4CD2-42AC-BDC7-E6F457ECEF13}" presName="hierRoot3" presStyleCnt="0"/>
      <dgm:spPr/>
    </dgm:pt>
    <dgm:pt modelId="{5CD7A582-B70B-47FC-9171-6F83BA23C796}" type="pres">
      <dgm:prSet presAssocID="{04EACA05-4CD2-42AC-BDC7-E6F457ECEF13}" presName="composite3" presStyleCnt="0"/>
      <dgm:spPr/>
    </dgm:pt>
    <dgm:pt modelId="{D107D546-F750-49D6-99CA-AEBDCF31FAFA}" type="pres">
      <dgm:prSet presAssocID="{04EACA05-4CD2-42AC-BDC7-E6F457ECEF13}" presName="background3" presStyleLbl="node3" presStyleIdx="2" presStyleCnt="4"/>
      <dgm:spPr/>
    </dgm:pt>
    <dgm:pt modelId="{3CA56C2B-17A4-4F41-8CF0-CB6F3E369689}" type="pres">
      <dgm:prSet presAssocID="{04EACA05-4CD2-42AC-BDC7-E6F457ECEF13}" presName="text3" presStyleLbl="fgAcc3" presStyleIdx="2" presStyleCnt="4" custLinFactNeighborX="7" custLinFactNeighborY="-145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315D474-1A52-40B3-BEF2-87271BFECDC0}" type="pres">
      <dgm:prSet presAssocID="{04EACA05-4CD2-42AC-BDC7-E6F457ECEF13}" presName="hierChild4" presStyleCnt="0"/>
      <dgm:spPr/>
    </dgm:pt>
    <dgm:pt modelId="{478843E6-F377-4E10-9785-7C52EF8FA77F}" type="pres">
      <dgm:prSet presAssocID="{292B16E0-2792-4AA4-B2A5-CA7C77282108}" presName="Name10" presStyleLbl="parChTrans1D2" presStyleIdx="3" presStyleCnt="4"/>
      <dgm:spPr/>
      <dgm:t>
        <a:bodyPr/>
        <a:lstStyle/>
        <a:p>
          <a:endParaRPr lang="hr-HR"/>
        </a:p>
      </dgm:t>
    </dgm:pt>
    <dgm:pt modelId="{42B76448-97F7-41EA-97E6-C407D3E55D62}" type="pres">
      <dgm:prSet presAssocID="{4962F557-4A09-4763-8F75-66859FFF4DAC}" presName="hierRoot2" presStyleCnt="0"/>
      <dgm:spPr/>
    </dgm:pt>
    <dgm:pt modelId="{B7BE4517-9AFF-4596-8F98-BFD252B8C031}" type="pres">
      <dgm:prSet presAssocID="{4962F557-4A09-4763-8F75-66859FFF4DAC}" presName="composite2" presStyleCnt="0"/>
      <dgm:spPr/>
    </dgm:pt>
    <dgm:pt modelId="{BE8B07E0-3A35-40C4-BFF0-950E8DE6C7EB}" type="pres">
      <dgm:prSet presAssocID="{4962F557-4A09-4763-8F75-66859FFF4DAC}" presName="background2" presStyleLbl="node2" presStyleIdx="3" presStyleCnt="4"/>
      <dgm:spPr/>
    </dgm:pt>
    <dgm:pt modelId="{6E79197C-1029-4D4C-B51C-260345EB6396}" type="pres">
      <dgm:prSet presAssocID="{4962F557-4A09-4763-8F75-66859FFF4DA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65E257E-C307-4815-B8D0-F1F7DB64880A}" type="pres">
      <dgm:prSet presAssocID="{4962F557-4A09-4763-8F75-66859FFF4DAC}" presName="hierChild3" presStyleCnt="0"/>
      <dgm:spPr/>
    </dgm:pt>
    <dgm:pt modelId="{940C7E10-6F14-4D24-BAEE-E4A55615A8CB}" type="pres">
      <dgm:prSet presAssocID="{AFF74DA2-E69A-44F5-9096-9B4BA8716DC8}" presName="Name17" presStyleLbl="parChTrans1D3" presStyleIdx="3" presStyleCnt="4"/>
      <dgm:spPr/>
      <dgm:t>
        <a:bodyPr/>
        <a:lstStyle/>
        <a:p>
          <a:endParaRPr lang="hr-HR"/>
        </a:p>
      </dgm:t>
    </dgm:pt>
    <dgm:pt modelId="{C355E85E-1970-4A6C-A263-0451582BDD16}" type="pres">
      <dgm:prSet presAssocID="{46519B69-6202-42F7-99A2-FB18A46E0C30}" presName="hierRoot3" presStyleCnt="0"/>
      <dgm:spPr/>
    </dgm:pt>
    <dgm:pt modelId="{EA269CCF-A51D-4DF9-BFCE-97944E1DFA02}" type="pres">
      <dgm:prSet presAssocID="{46519B69-6202-42F7-99A2-FB18A46E0C30}" presName="composite3" presStyleCnt="0"/>
      <dgm:spPr/>
    </dgm:pt>
    <dgm:pt modelId="{B2EED4D5-6DD8-4591-A87D-031A200006FE}" type="pres">
      <dgm:prSet presAssocID="{46519B69-6202-42F7-99A2-FB18A46E0C30}" presName="background3" presStyleLbl="node3" presStyleIdx="3" presStyleCnt="4"/>
      <dgm:spPr/>
    </dgm:pt>
    <dgm:pt modelId="{1BFABC47-C2BB-4620-ABD1-1121FB7DC289}" type="pres">
      <dgm:prSet presAssocID="{46519B69-6202-42F7-99A2-FB18A46E0C30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696FBBD-C8C0-44E6-A59D-58AD64A3D411}" type="pres">
      <dgm:prSet presAssocID="{46519B69-6202-42F7-99A2-FB18A46E0C30}" presName="hierChild4" presStyleCnt="0"/>
      <dgm:spPr/>
    </dgm:pt>
  </dgm:ptLst>
  <dgm:cxnLst>
    <dgm:cxn modelId="{757D59B2-CCDE-4E64-B97B-4C0D0BBD7490}" type="presOf" srcId="{E6AC2C06-6A86-4CD2-9A84-3CB8BDDB34DD}" destId="{DC0C9511-194A-411A-BA74-2B1D3395A892}" srcOrd="0" destOrd="0" presId="urn:microsoft.com/office/officeart/2005/8/layout/hierarchy1"/>
    <dgm:cxn modelId="{3BDB1056-5E09-4CCB-B683-CF9BBD1D053F}" type="presOf" srcId="{0A56EA5E-CB7D-47F8-9898-C676B9DC0B53}" destId="{155F4450-5B69-43A6-924F-D9C35212959C}" srcOrd="0" destOrd="0" presId="urn:microsoft.com/office/officeart/2005/8/layout/hierarchy1"/>
    <dgm:cxn modelId="{2C411AD9-A520-40B0-9B7A-CA3BB503EBB5}" type="presOf" srcId="{292B16E0-2792-4AA4-B2A5-CA7C77282108}" destId="{478843E6-F377-4E10-9785-7C52EF8FA77F}" srcOrd="0" destOrd="0" presId="urn:microsoft.com/office/officeart/2005/8/layout/hierarchy1"/>
    <dgm:cxn modelId="{6E100B20-7F2B-465B-A84A-E4A402282330}" type="presOf" srcId="{454393BC-0EB6-4957-A134-663246993467}" destId="{7230F01B-1141-4065-86AD-6CA51C4478E2}" srcOrd="0" destOrd="0" presId="urn:microsoft.com/office/officeart/2005/8/layout/hierarchy1"/>
    <dgm:cxn modelId="{509BA332-3519-46E5-A572-81E5DE9C2F53}" srcId="{5BB097DA-D541-4805-94F4-06B3FBE292E0}" destId="{EBBB130B-0722-420C-9972-E794D1BAF8CE}" srcOrd="2" destOrd="0" parTransId="{1317EFC7-C8E3-4E28-AC49-559052E1DE46}" sibTransId="{53F53C31-7DC7-4F72-8216-6703782CEB76}"/>
    <dgm:cxn modelId="{EC70BC18-0C2C-4B57-B3F6-1121E080519A}" type="presOf" srcId="{5BB097DA-D541-4805-94F4-06B3FBE292E0}" destId="{07E40C8F-C8C2-4A38-85BF-CBE0043F3818}" srcOrd="0" destOrd="0" presId="urn:microsoft.com/office/officeart/2005/8/layout/hierarchy1"/>
    <dgm:cxn modelId="{A7CBA626-A65D-462E-ACE7-06A921EAD975}" type="presOf" srcId="{4CA4664D-EF26-46F7-A220-43E4C66471CD}" destId="{D74E7F47-29CB-4A7B-B66E-E5CA10DD8835}" srcOrd="0" destOrd="0" presId="urn:microsoft.com/office/officeart/2005/8/layout/hierarchy1"/>
    <dgm:cxn modelId="{51B63132-ED2D-4221-BDD2-FD29976BA82C}" type="presOf" srcId="{893AA612-6C38-4FB3-BF51-7F680A0D429D}" destId="{71982583-1790-4FF0-BA9D-C41891F711A1}" srcOrd="0" destOrd="0" presId="urn:microsoft.com/office/officeart/2005/8/layout/hierarchy1"/>
    <dgm:cxn modelId="{332B7455-EC33-4CC2-80B5-0C738708D72A}" srcId="{5BB097DA-D541-4805-94F4-06B3FBE292E0}" destId="{0EC956A8-ECF1-416B-9968-4C7AEB0C4533}" srcOrd="0" destOrd="0" parTransId="{AD1417F7-CE01-4993-A078-4E2D92C4321D}" sibTransId="{FE7B7248-1F7F-41AD-A749-383EBF59586A}"/>
    <dgm:cxn modelId="{5894CD21-154F-43C5-B82B-22479150D233}" srcId="{EBBB130B-0722-420C-9972-E794D1BAF8CE}" destId="{04EACA05-4CD2-42AC-BDC7-E6F457ECEF13}" srcOrd="0" destOrd="0" parTransId="{5F79E779-140E-4BC6-BEFD-1E6A24ECD292}" sibTransId="{52C69254-52A3-431D-9347-29CBCB013FF1}"/>
    <dgm:cxn modelId="{85EAD6C1-58A0-4DE2-95E6-783CA9C7944D}" type="presOf" srcId="{EBBB130B-0722-420C-9972-E794D1BAF8CE}" destId="{1D0457F2-A00C-49EE-8E70-FFF1F6887244}" srcOrd="0" destOrd="0" presId="urn:microsoft.com/office/officeart/2005/8/layout/hierarchy1"/>
    <dgm:cxn modelId="{3B97C45C-7AA6-4F63-A0CD-99F6CF420EC9}" srcId="{4962F557-4A09-4763-8F75-66859FFF4DAC}" destId="{46519B69-6202-42F7-99A2-FB18A46E0C30}" srcOrd="0" destOrd="0" parTransId="{AFF74DA2-E69A-44F5-9096-9B4BA8716DC8}" sibTransId="{77440867-5925-4ABB-910D-5CAF56C6BB9D}"/>
    <dgm:cxn modelId="{29207813-B2D4-44CB-89C4-E7265AEF846E}" type="presOf" srcId="{4962F557-4A09-4763-8F75-66859FFF4DAC}" destId="{6E79197C-1029-4D4C-B51C-260345EB6396}" srcOrd="0" destOrd="0" presId="urn:microsoft.com/office/officeart/2005/8/layout/hierarchy1"/>
    <dgm:cxn modelId="{5A30A433-B684-45FF-A1B7-9891CDBB91F2}" type="presOf" srcId="{B04298C9-C3E8-4677-9796-89FB6CF03E29}" destId="{1EC0B52E-B756-42B2-80AB-06859E159BC9}" srcOrd="0" destOrd="0" presId="urn:microsoft.com/office/officeart/2005/8/layout/hierarchy1"/>
    <dgm:cxn modelId="{05985F85-1072-4CE3-AEB8-C0E8CDA15C21}" type="presOf" srcId="{04EACA05-4CD2-42AC-BDC7-E6F457ECEF13}" destId="{3CA56C2B-17A4-4F41-8CF0-CB6F3E369689}" srcOrd="0" destOrd="0" presId="urn:microsoft.com/office/officeart/2005/8/layout/hierarchy1"/>
    <dgm:cxn modelId="{5DD1BD8B-47ED-4C94-8316-DC0C2492E7D2}" type="presOf" srcId="{AFF74DA2-E69A-44F5-9096-9B4BA8716DC8}" destId="{940C7E10-6F14-4D24-BAEE-E4A55615A8CB}" srcOrd="0" destOrd="0" presId="urn:microsoft.com/office/officeart/2005/8/layout/hierarchy1"/>
    <dgm:cxn modelId="{282FC7EA-D7C8-47FB-8C71-3597882CB0EB}" type="presOf" srcId="{1317EFC7-C8E3-4E28-AC49-559052E1DE46}" destId="{C885C4E1-7421-4392-AE7B-C4DB4B6080F3}" srcOrd="0" destOrd="0" presId="urn:microsoft.com/office/officeart/2005/8/layout/hierarchy1"/>
    <dgm:cxn modelId="{0515F9ED-562F-4236-8B87-794275607A9D}" type="presOf" srcId="{AD1417F7-CE01-4993-A078-4E2D92C4321D}" destId="{8F9C13EF-F0A6-4CE1-B14E-0FFF7D446926}" srcOrd="0" destOrd="0" presId="urn:microsoft.com/office/officeart/2005/8/layout/hierarchy1"/>
    <dgm:cxn modelId="{0F64634D-863D-4417-A24E-93682D709878}" srcId="{0A56EA5E-CB7D-47F8-9898-C676B9DC0B53}" destId="{5BB097DA-D541-4805-94F4-06B3FBE292E0}" srcOrd="0" destOrd="0" parTransId="{D94C0EA2-22AF-4DB7-A426-48954D7CD454}" sibTransId="{9F31818B-E10D-4E62-8420-2859A81C8835}"/>
    <dgm:cxn modelId="{C709E003-D39E-4806-ACB9-E66A8BE7455E}" type="presOf" srcId="{5F79E779-140E-4BC6-BEFD-1E6A24ECD292}" destId="{FA3EFCE5-B760-403A-906C-B5EDE1576999}" srcOrd="0" destOrd="0" presId="urn:microsoft.com/office/officeart/2005/8/layout/hierarchy1"/>
    <dgm:cxn modelId="{65CA5106-A96A-49AC-BF20-4122A4CC963B}" type="presOf" srcId="{0EC956A8-ECF1-416B-9968-4C7AEB0C4533}" destId="{F81D71CA-4413-456F-8AA9-66A206D0057E}" srcOrd="0" destOrd="0" presId="urn:microsoft.com/office/officeart/2005/8/layout/hierarchy1"/>
    <dgm:cxn modelId="{99E14F89-D52E-433C-8A9B-7C9C3ECC28B9}" srcId="{5BB097DA-D541-4805-94F4-06B3FBE292E0}" destId="{4962F557-4A09-4763-8F75-66859FFF4DAC}" srcOrd="3" destOrd="0" parTransId="{292B16E0-2792-4AA4-B2A5-CA7C77282108}" sibTransId="{D9878040-6E64-419C-A54F-1A0221851F8A}"/>
    <dgm:cxn modelId="{1CC9B25C-8168-49D5-9B33-FA74353D73B7}" type="presOf" srcId="{46519B69-6202-42F7-99A2-FB18A46E0C30}" destId="{1BFABC47-C2BB-4620-ABD1-1121FB7DC289}" srcOrd="0" destOrd="0" presId="urn:microsoft.com/office/officeart/2005/8/layout/hierarchy1"/>
    <dgm:cxn modelId="{0CCE35FB-85D1-47FB-A498-9AE17DC29DDA}" srcId="{4CA4664D-EF26-46F7-A220-43E4C66471CD}" destId="{2B43A155-2D01-462D-BBCB-C807D820F7D0}" srcOrd="0" destOrd="0" parTransId="{454393BC-0EB6-4957-A134-663246993467}" sibTransId="{2D2EE40C-0A87-4C71-9305-D654A37FC220}"/>
    <dgm:cxn modelId="{DF769976-7E48-488C-81C6-E6C9421B03EB}" srcId="{0EC956A8-ECF1-416B-9968-4C7AEB0C4533}" destId="{B04298C9-C3E8-4677-9796-89FB6CF03E29}" srcOrd="0" destOrd="0" parTransId="{E6AC2C06-6A86-4CD2-9A84-3CB8BDDB34DD}" sibTransId="{7DE9129C-EB77-451B-876A-76B2639ADF13}"/>
    <dgm:cxn modelId="{97BC857A-9057-4383-9ACC-D16526AE8733}" type="presOf" srcId="{2B43A155-2D01-462D-BBCB-C807D820F7D0}" destId="{197E8BC6-C570-4B8C-97C7-581BC9558E7B}" srcOrd="0" destOrd="0" presId="urn:microsoft.com/office/officeart/2005/8/layout/hierarchy1"/>
    <dgm:cxn modelId="{9A2E0A78-94ED-4482-AD99-905813B7FBDC}" srcId="{5BB097DA-D541-4805-94F4-06B3FBE292E0}" destId="{4CA4664D-EF26-46F7-A220-43E4C66471CD}" srcOrd="1" destOrd="0" parTransId="{893AA612-6C38-4FB3-BF51-7F680A0D429D}" sibTransId="{ACAEEF61-02DA-4719-8E49-E2D44AAAB128}"/>
    <dgm:cxn modelId="{63ADD43A-895F-4431-8A3C-1FDD2062E485}" type="presParOf" srcId="{155F4450-5B69-43A6-924F-D9C35212959C}" destId="{766FBED1-DD0C-4765-8A38-FFE796FBE361}" srcOrd="0" destOrd="0" presId="urn:microsoft.com/office/officeart/2005/8/layout/hierarchy1"/>
    <dgm:cxn modelId="{A1449A4D-9420-4DB8-9109-5FF3FDE67BE7}" type="presParOf" srcId="{766FBED1-DD0C-4765-8A38-FFE796FBE361}" destId="{E8C8E204-5479-4A2D-BBDE-22795AC0BEC3}" srcOrd="0" destOrd="0" presId="urn:microsoft.com/office/officeart/2005/8/layout/hierarchy1"/>
    <dgm:cxn modelId="{78DAAB55-B2BD-48B3-B13B-416AA1F05833}" type="presParOf" srcId="{E8C8E204-5479-4A2D-BBDE-22795AC0BEC3}" destId="{9B97F68A-D2B1-4D64-9728-E6ECB5D67A55}" srcOrd="0" destOrd="0" presId="urn:microsoft.com/office/officeart/2005/8/layout/hierarchy1"/>
    <dgm:cxn modelId="{135CAFFD-CF9B-4C8B-BA28-37C122958738}" type="presParOf" srcId="{E8C8E204-5479-4A2D-BBDE-22795AC0BEC3}" destId="{07E40C8F-C8C2-4A38-85BF-CBE0043F3818}" srcOrd="1" destOrd="0" presId="urn:microsoft.com/office/officeart/2005/8/layout/hierarchy1"/>
    <dgm:cxn modelId="{FEFB6F39-C0A9-4EC6-8758-39EFD3693088}" type="presParOf" srcId="{766FBED1-DD0C-4765-8A38-FFE796FBE361}" destId="{75BA9DA1-264D-42B4-AB05-8E1EF546104A}" srcOrd="1" destOrd="0" presId="urn:microsoft.com/office/officeart/2005/8/layout/hierarchy1"/>
    <dgm:cxn modelId="{B4B9BC29-BBBA-4A0A-8E1E-7F511E500C08}" type="presParOf" srcId="{75BA9DA1-264D-42B4-AB05-8E1EF546104A}" destId="{8F9C13EF-F0A6-4CE1-B14E-0FFF7D446926}" srcOrd="0" destOrd="0" presId="urn:microsoft.com/office/officeart/2005/8/layout/hierarchy1"/>
    <dgm:cxn modelId="{059E520C-61AC-41DF-A146-366B7D3F94DE}" type="presParOf" srcId="{75BA9DA1-264D-42B4-AB05-8E1EF546104A}" destId="{92620C55-6FD1-4DE7-8D7C-D6E1400324E6}" srcOrd="1" destOrd="0" presId="urn:microsoft.com/office/officeart/2005/8/layout/hierarchy1"/>
    <dgm:cxn modelId="{AC7EF4D4-0B58-4725-B1C9-318E419CBCC9}" type="presParOf" srcId="{92620C55-6FD1-4DE7-8D7C-D6E1400324E6}" destId="{4914A867-0024-4D0E-8306-003C046A6874}" srcOrd="0" destOrd="0" presId="urn:microsoft.com/office/officeart/2005/8/layout/hierarchy1"/>
    <dgm:cxn modelId="{A354328D-A58C-488A-A57D-6145D9752E72}" type="presParOf" srcId="{4914A867-0024-4D0E-8306-003C046A6874}" destId="{BCCA0B9F-17F9-4802-8C3A-F43848AFCC01}" srcOrd="0" destOrd="0" presId="urn:microsoft.com/office/officeart/2005/8/layout/hierarchy1"/>
    <dgm:cxn modelId="{86E75AC0-227A-4966-A749-E5F4651BFC8C}" type="presParOf" srcId="{4914A867-0024-4D0E-8306-003C046A6874}" destId="{F81D71CA-4413-456F-8AA9-66A206D0057E}" srcOrd="1" destOrd="0" presId="urn:microsoft.com/office/officeart/2005/8/layout/hierarchy1"/>
    <dgm:cxn modelId="{C4B9159D-30F3-4E79-A7D6-6455EAABDD47}" type="presParOf" srcId="{92620C55-6FD1-4DE7-8D7C-D6E1400324E6}" destId="{4DE2E193-BF36-4158-9ADE-9F06DB4430F8}" srcOrd="1" destOrd="0" presId="urn:microsoft.com/office/officeart/2005/8/layout/hierarchy1"/>
    <dgm:cxn modelId="{48777FCD-0827-4D90-BA61-808204059A40}" type="presParOf" srcId="{4DE2E193-BF36-4158-9ADE-9F06DB4430F8}" destId="{DC0C9511-194A-411A-BA74-2B1D3395A892}" srcOrd="0" destOrd="0" presId="urn:microsoft.com/office/officeart/2005/8/layout/hierarchy1"/>
    <dgm:cxn modelId="{478E4099-B0E2-4BC5-AC56-5A25738218A5}" type="presParOf" srcId="{4DE2E193-BF36-4158-9ADE-9F06DB4430F8}" destId="{0E67FE8B-6D95-4F33-8E83-E4CEF8D26C49}" srcOrd="1" destOrd="0" presId="urn:microsoft.com/office/officeart/2005/8/layout/hierarchy1"/>
    <dgm:cxn modelId="{D6606B89-2306-49E5-B60E-FB312F461897}" type="presParOf" srcId="{0E67FE8B-6D95-4F33-8E83-E4CEF8D26C49}" destId="{5892E3D6-950F-4B9F-9E44-D1F4F2DFC171}" srcOrd="0" destOrd="0" presId="urn:microsoft.com/office/officeart/2005/8/layout/hierarchy1"/>
    <dgm:cxn modelId="{CA12E01F-E988-4DAF-8590-9D3C538A1EBC}" type="presParOf" srcId="{5892E3D6-950F-4B9F-9E44-D1F4F2DFC171}" destId="{257720F1-5302-431B-9156-8C9C1ACCB2E8}" srcOrd="0" destOrd="0" presId="urn:microsoft.com/office/officeart/2005/8/layout/hierarchy1"/>
    <dgm:cxn modelId="{3A096A7D-1D47-4742-80B9-7E1E25D06A98}" type="presParOf" srcId="{5892E3D6-950F-4B9F-9E44-D1F4F2DFC171}" destId="{1EC0B52E-B756-42B2-80AB-06859E159BC9}" srcOrd="1" destOrd="0" presId="urn:microsoft.com/office/officeart/2005/8/layout/hierarchy1"/>
    <dgm:cxn modelId="{1E1F79A6-645C-4F97-9F98-245A9576E467}" type="presParOf" srcId="{0E67FE8B-6D95-4F33-8E83-E4CEF8D26C49}" destId="{8E9B6DDD-6CFE-474E-A009-08A545CE8D37}" srcOrd="1" destOrd="0" presId="urn:microsoft.com/office/officeart/2005/8/layout/hierarchy1"/>
    <dgm:cxn modelId="{F6FC8FAB-BCB4-481D-B080-32F5BE11A33B}" type="presParOf" srcId="{75BA9DA1-264D-42B4-AB05-8E1EF546104A}" destId="{71982583-1790-4FF0-BA9D-C41891F711A1}" srcOrd="2" destOrd="0" presId="urn:microsoft.com/office/officeart/2005/8/layout/hierarchy1"/>
    <dgm:cxn modelId="{45A0A2CC-E4F5-4442-91E1-2EDC8E7AADEF}" type="presParOf" srcId="{75BA9DA1-264D-42B4-AB05-8E1EF546104A}" destId="{368989C7-DFF4-492B-8572-754048344520}" srcOrd="3" destOrd="0" presId="urn:microsoft.com/office/officeart/2005/8/layout/hierarchy1"/>
    <dgm:cxn modelId="{C4B883CC-F0EC-4D9A-807A-87DFE10B946F}" type="presParOf" srcId="{368989C7-DFF4-492B-8572-754048344520}" destId="{FCA343E5-F55A-4FC4-BFD0-BE95AF3E9B5C}" srcOrd="0" destOrd="0" presId="urn:microsoft.com/office/officeart/2005/8/layout/hierarchy1"/>
    <dgm:cxn modelId="{EB46E996-1A8A-4DB7-85B9-3C5BB606F72F}" type="presParOf" srcId="{FCA343E5-F55A-4FC4-BFD0-BE95AF3E9B5C}" destId="{C9AA5490-5289-42B2-A0DB-BD47F9C26FE9}" srcOrd="0" destOrd="0" presId="urn:microsoft.com/office/officeart/2005/8/layout/hierarchy1"/>
    <dgm:cxn modelId="{0D956BD4-342D-4602-A073-CB534F74F84A}" type="presParOf" srcId="{FCA343E5-F55A-4FC4-BFD0-BE95AF3E9B5C}" destId="{D74E7F47-29CB-4A7B-B66E-E5CA10DD8835}" srcOrd="1" destOrd="0" presId="urn:microsoft.com/office/officeart/2005/8/layout/hierarchy1"/>
    <dgm:cxn modelId="{3F11A053-5DE1-4F5E-84CB-9DC8A2CB7940}" type="presParOf" srcId="{368989C7-DFF4-492B-8572-754048344520}" destId="{CDEDE2D0-0E27-4D97-A0B7-E45EF0388A4E}" srcOrd="1" destOrd="0" presId="urn:microsoft.com/office/officeart/2005/8/layout/hierarchy1"/>
    <dgm:cxn modelId="{7C979FE0-118F-41B8-AB5B-F739A2A6A4D6}" type="presParOf" srcId="{CDEDE2D0-0E27-4D97-A0B7-E45EF0388A4E}" destId="{7230F01B-1141-4065-86AD-6CA51C4478E2}" srcOrd="0" destOrd="0" presId="urn:microsoft.com/office/officeart/2005/8/layout/hierarchy1"/>
    <dgm:cxn modelId="{643DA023-653E-4B35-A6C3-B491A5CB9FC5}" type="presParOf" srcId="{CDEDE2D0-0E27-4D97-A0B7-E45EF0388A4E}" destId="{E4732AB4-5842-48F6-9697-735DD07CEE51}" srcOrd="1" destOrd="0" presId="urn:microsoft.com/office/officeart/2005/8/layout/hierarchy1"/>
    <dgm:cxn modelId="{ADD6C1FF-DF5E-484A-923C-D86939C56D39}" type="presParOf" srcId="{E4732AB4-5842-48F6-9697-735DD07CEE51}" destId="{C41B6A89-6036-4D23-8714-A01DC07FD3A4}" srcOrd="0" destOrd="0" presId="urn:microsoft.com/office/officeart/2005/8/layout/hierarchy1"/>
    <dgm:cxn modelId="{D830F053-8FAF-4F99-8612-3D85A70ACDB9}" type="presParOf" srcId="{C41B6A89-6036-4D23-8714-A01DC07FD3A4}" destId="{5930AB8E-7B71-447C-BD5E-961B66997854}" srcOrd="0" destOrd="0" presId="urn:microsoft.com/office/officeart/2005/8/layout/hierarchy1"/>
    <dgm:cxn modelId="{4689EF87-74FF-4E21-AA86-0CDE8704F4BD}" type="presParOf" srcId="{C41B6A89-6036-4D23-8714-A01DC07FD3A4}" destId="{197E8BC6-C570-4B8C-97C7-581BC9558E7B}" srcOrd="1" destOrd="0" presId="urn:microsoft.com/office/officeart/2005/8/layout/hierarchy1"/>
    <dgm:cxn modelId="{FD74294E-1DCE-4B31-B76D-8BFEE811D017}" type="presParOf" srcId="{E4732AB4-5842-48F6-9697-735DD07CEE51}" destId="{7E48B66F-23A1-4EBC-A198-BD25722FF130}" srcOrd="1" destOrd="0" presId="urn:microsoft.com/office/officeart/2005/8/layout/hierarchy1"/>
    <dgm:cxn modelId="{426F9285-DD67-493F-8CE2-4233739317B8}" type="presParOf" srcId="{75BA9DA1-264D-42B4-AB05-8E1EF546104A}" destId="{C885C4E1-7421-4392-AE7B-C4DB4B6080F3}" srcOrd="4" destOrd="0" presId="urn:microsoft.com/office/officeart/2005/8/layout/hierarchy1"/>
    <dgm:cxn modelId="{765205B4-F81C-4196-A972-E121EE980B7E}" type="presParOf" srcId="{75BA9DA1-264D-42B4-AB05-8E1EF546104A}" destId="{743F4097-BC3C-4423-83B8-09B783E068AE}" srcOrd="5" destOrd="0" presId="urn:microsoft.com/office/officeart/2005/8/layout/hierarchy1"/>
    <dgm:cxn modelId="{93BD01EA-6576-4DE8-B5C5-01F3E9DD55B6}" type="presParOf" srcId="{743F4097-BC3C-4423-83B8-09B783E068AE}" destId="{E71829B0-C868-4D7C-B9FE-C3AB8BBC79D0}" srcOrd="0" destOrd="0" presId="urn:microsoft.com/office/officeart/2005/8/layout/hierarchy1"/>
    <dgm:cxn modelId="{D84C699B-9ADF-4BF6-B824-30D06E9AD271}" type="presParOf" srcId="{E71829B0-C868-4D7C-B9FE-C3AB8BBC79D0}" destId="{25CA4DDE-D6CC-4FE7-845F-9518D2100567}" srcOrd="0" destOrd="0" presId="urn:microsoft.com/office/officeart/2005/8/layout/hierarchy1"/>
    <dgm:cxn modelId="{2E30D754-29F5-488C-BDD2-F75B8748E4EC}" type="presParOf" srcId="{E71829B0-C868-4D7C-B9FE-C3AB8BBC79D0}" destId="{1D0457F2-A00C-49EE-8E70-FFF1F6887244}" srcOrd="1" destOrd="0" presId="urn:microsoft.com/office/officeart/2005/8/layout/hierarchy1"/>
    <dgm:cxn modelId="{F9F9151A-26A7-41A3-8823-2101EDBBF2F3}" type="presParOf" srcId="{743F4097-BC3C-4423-83B8-09B783E068AE}" destId="{74F79B88-F385-4AC3-9ABA-A69F59F1364E}" srcOrd="1" destOrd="0" presId="urn:microsoft.com/office/officeart/2005/8/layout/hierarchy1"/>
    <dgm:cxn modelId="{62A87BF1-C113-42B1-B5C7-745BBF44B116}" type="presParOf" srcId="{74F79B88-F385-4AC3-9ABA-A69F59F1364E}" destId="{FA3EFCE5-B760-403A-906C-B5EDE1576999}" srcOrd="0" destOrd="0" presId="urn:microsoft.com/office/officeart/2005/8/layout/hierarchy1"/>
    <dgm:cxn modelId="{012C810E-FD23-4BDD-A1B6-8A9B047310A3}" type="presParOf" srcId="{74F79B88-F385-4AC3-9ABA-A69F59F1364E}" destId="{9EBB7ABD-F531-4A7B-939A-42BE69968A2C}" srcOrd="1" destOrd="0" presId="urn:microsoft.com/office/officeart/2005/8/layout/hierarchy1"/>
    <dgm:cxn modelId="{6359773D-B827-4561-AD83-781C9ECAFC7F}" type="presParOf" srcId="{9EBB7ABD-F531-4A7B-939A-42BE69968A2C}" destId="{5CD7A582-B70B-47FC-9171-6F83BA23C796}" srcOrd="0" destOrd="0" presId="urn:microsoft.com/office/officeart/2005/8/layout/hierarchy1"/>
    <dgm:cxn modelId="{AEECA12C-C372-42E0-9C93-1F02662F1AB6}" type="presParOf" srcId="{5CD7A582-B70B-47FC-9171-6F83BA23C796}" destId="{D107D546-F750-49D6-99CA-AEBDCF31FAFA}" srcOrd="0" destOrd="0" presId="urn:microsoft.com/office/officeart/2005/8/layout/hierarchy1"/>
    <dgm:cxn modelId="{6D479EEE-702F-41B7-AC54-8F4937A7A520}" type="presParOf" srcId="{5CD7A582-B70B-47FC-9171-6F83BA23C796}" destId="{3CA56C2B-17A4-4F41-8CF0-CB6F3E369689}" srcOrd="1" destOrd="0" presId="urn:microsoft.com/office/officeart/2005/8/layout/hierarchy1"/>
    <dgm:cxn modelId="{7FA8BF8B-5E1C-46D5-845C-FC04F31E7FEE}" type="presParOf" srcId="{9EBB7ABD-F531-4A7B-939A-42BE69968A2C}" destId="{5315D474-1A52-40B3-BEF2-87271BFECDC0}" srcOrd="1" destOrd="0" presId="urn:microsoft.com/office/officeart/2005/8/layout/hierarchy1"/>
    <dgm:cxn modelId="{75AE1934-42C4-4C7B-B8F6-C6431034F8E6}" type="presParOf" srcId="{75BA9DA1-264D-42B4-AB05-8E1EF546104A}" destId="{478843E6-F377-4E10-9785-7C52EF8FA77F}" srcOrd="6" destOrd="0" presId="urn:microsoft.com/office/officeart/2005/8/layout/hierarchy1"/>
    <dgm:cxn modelId="{B540720B-7C4B-4B99-B3A7-F3829FB1DD7E}" type="presParOf" srcId="{75BA9DA1-264D-42B4-AB05-8E1EF546104A}" destId="{42B76448-97F7-41EA-97E6-C407D3E55D62}" srcOrd="7" destOrd="0" presId="urn:microsoft.com/office/officeart/2005/8/layout/hierarchy1"/>
    <dgm:cxn modelId="{5A38D44F-5714-484A-AB8D-F628D5D63949}" type="presParOf" srcId="{42B76448-97F7-41EA-97E6-C407D3E55D62}" destId="{B7BE4517-9AFF-4596-8F98-BFD252B8C031}" srcOrd="0" destOrd="0" presId="urn:microsoft.com/office/officeart/2005/8/layout/hierarchy1"/>
    <dgm:cxn modelId="{D5F8F6EA-2729-451F-9F5F-767284DD0773}" type="presParOf" srcId="{B7BE4517-9AFF-4596-8F98-BFD252B8C031}" destId="{BE8B07E0-3A35-40C4-BFF0-950E8DE6C7EB}" srcOrd="0" destOrd="0" presId="urn:microsoft.com/office/officeart/2005/8/layout/hierarchy1"/>
    <dgm:cxn modelId="{E1501C2B-F91A-4186-81A5-F8C0864E8937}" type="presParOf" srcId="{B7BE4517-9AFF-4596-8F98-BFD252B8C031}" destId="{6E79197C-1029-4D4C-B51C-260345EB6396}" srcOrd="1" destOrd="0" presId="urn:microsoft.com/office/officeart/2005/8/layout/hierarchy1"/>
    <dgm:cxn modelId="{569C1025-9D28-428D-AD02-CCC9F861BFB9}" type="presParOf" srcId="{42B76448-97F7-41EA-97E6-C407D3E55D62}" destId="{665E257E-C307-4815-B8D0-F1F7DB64880A}" srcOrd="1" destOrd="0" presId="urn:microsoft.com/office/officeart/2005/8/layout/hierarchy1"/>
    <dgm:cxn modelId="{3FC8BE67-58C6-4B68-A8EC-81D53AA3CD8F}" type="presParOf" srcId="{665E257E-C307-4815-B8D0-F1F7DB64880A}" destId="{940C7E10-6F14-4D24-BAEE-E4A55615A8CB}" srcOrd="0" destOrd="0" presId="urn:microsoft.com/office/officeart/2005/8/layout/hierarchy1"/>
    <dgm:cxn modelId="{5E97877F-FC8F-4562-9C50-696788D63E1B}" type="presParOf" srcId="{665E257E-C307-4815-B8D0-F1F7DB64880A}" destId="{C355E85E-1970-4A6C-A263-0451582BDD16}" srcOrd="1" destOrd="0" presId="urn:microsoft.com/office/officeart/2005/8/layout/hierarchy1"/>
    <dgm:cxn modelId="{BB60B017-353F-49A3-A4C6-23760CA47F95}" type="presParOf" srcId="{C355E85E-1970-4A6C-A263-0451582BDD16}" destId="{EA269CCF-A51D-4DF9-BFCE-97944E1DFA02}" srcOrd="0" destOrd="0" presId="urn:microsoft.com/office/officeart/2005/8/layout/hierarchy1"/>
    <dgm:cxn modelId="{D4ACC70F-C8F8-483C-8F9C-4B9C3C8DBC3D}" type="presParOf" srcId="{EA269CCF-A51D-4DF9-BFCE-97944E1DFA02}" destId="{B2EED4D5-6DD8-4591-A87D-031A200006FE}" srcOrd="0" destOrd="0" presId="urn:microsoft.com/office/officeart/2005/8/layout/hierarchy1"/>
    <dgm:cxn modelId="{FCD95468-E0E2-4692-8369-B4E5518EEF7C}" type="presParOf" srcId="{EA269CCF-A51D-4DF9-BFCE-97944E1DFA02}" destId="{1BFABC47-C2BB-4620-ABD1-1121FB7DC289}" srcOrd="1" destOrd="0" presId="urn:microsoft.com/office/officeart/2005/8/layout/hierarchy1"/>
    <dgm:cxn modelId="{26FB25B8-19E8-4FF0-838E-8ADAE2F5BF9E}" type="presParOf" srcId="{C355E85E-1970-4A6C-A263-0451582BDD16}" destId="{A696FBBD-C8C0-44E6-A59D-58AD64A3D4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0C7E10-6F14-4D24-BAEE-E4A55615A8CB}">
      <dsp:nvSpPr>
        <dsp:cNvPr id="0" name=""/>
        <dsp:cNvSpPr/>
      </dsp:nvSpPr>
      <dsp:spPr>
        <a:xfrm>
          <a:off x="7316317" y="2825031"/>
          <a:ext cx="91440" cy="513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36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843E6-F377-4E10-9785-7C52EF8FA77F}">
      <dsp:nvSpPr>
        <dsp:cNvPr id="0" name=""/>
        <dsp:cNvSpPr/>
      </dsp:nvSpPr>
      <dsp:spPr>
        <a:xfrm>
          <a:off x="4123829" y="1189736"/>
          <a:ext cx="3238208" cy="51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069"/>
              </a:lnTo>
              <a:lnTo>
                <a:pt x="3238208" y="350069"/>
              </a:lnTo>
              <a:lnTo>
                <a:pt x="3238208" y="5136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EFCE5-B760-403A-906C-B5EDE1576999}">
      <dsp:nvSpPr>
        <dsp:cNvPr id="0" name=""/>
        <dsp:cNvSpPr/>
      </dsp:nvSpPr>
      <dsp:spPr>
        <a:xfrm>
          <a:off x="5157512" y="2825031"/>
          <a:ext cx="91440" cy="497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705"/>
              </a:lnTo>
              <a:lnTo>
                <a:pt x="45843" y="333705"/>
              </a:lnTo>
              <a:lnTo>
                <a:pt x="45843" y="4973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5C4E1-7421-4392-AE7B-C4DB4B6080F3}">
      <dsp:nvSpPr>
        <dsp:cNvPr id="0" name=""/>
        <dsp:cNvSpPr/>
      </dsp:nvSpPr>
      <dsp:spPr>
        <a:xfrm>
          <a:off x="4123829" y="1189736"/>
          <a:ext cx="1079402" cy="51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069"/>
              </a:lnTo>
              <a:lnTo>
                <a:pt x="1079402" y="350069"/>
              </a:lnTo>
              <a:lnTo>
                <a:pt x="1079402" y="5136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0F01B-1141-4065-86AD-6CA51C4478E2}">
      <dsp:nvSpPr>
        <dsp:cNvPr id="0" name=""/>
        <dsp:cNvSpPr/>
      </dsp:nvSpPr>
      <dsp:spPr>
        <a:xfrm>
          <a:off x="2998706" y="2825031"/>
          <a:ext cx="91440" cy="513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36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82583-1790-4FF0-BA9D-C41891F711A1}">
      <dsp:nvSpPr>
        <dsp:cNvPr id="0" name=""/>
        <dsp:cNvSpPr/>
      </dsp:nvSpPr>
      <dsp:spPr>
        <a:xfrm>
          <a:off x="3044426" y="1189736"/>
          <a:ext cx="1079402" cy="513697"/>
        </a:xfrm>
        <a:custGeom>
          <a:avLst/>
          <a:gdLst/>
          <a:ahLst/>
          <a:cxnLst/>
          <a:rect l="0" t="0" r="0" b="0"/>
          <a:pathLst>
            <a:path>
              <a:moveTo>
                <a:pt x="1079402" y="0"/>
              </a:moveTo>
              <a:lnTo>
                <a:pt x="1079402" y="350069"/>
              </a:lnTo>
              <a:lnTo>
                <a:pt x="0" y="350069"/>
              </a:lnTo>
              <a:lnTo>
                <a:pt x="0" y="5136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C9511-194A-411A-BA74-2B1D3395A892}">
      <dsp:nvSpPr>
        <dsp:cNvPr id="0" name=""/>
        <dsp:cNvSpPr/>
      </dsp:nvSpPr>
      <dsp:spPr>
        <a:xfrm>
          <a:off x="839901" y="2825031"/>
          <a:ext cx="91440" cy="513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36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C13EF-F0A6-4CE1-B14E-0FFF7D446926}">
      <dsp:nvSpPr>
        <dsp:cNvPr id="0" name=""/>
        <dsp:cNvSpPr/>
      </dsp:nvSpPr>
      <dsp:spPr>
        <a:xfrm>
          <a:off x="885621" y="1189736"/>
          <a:ext cx="3238208" cy="513697"/>
        </a:xfrm>
        <a:custGeom>
          <a:avLst/>
          <a:gdLst/>
          <a:ahLst/>
          <a:cxnLst/>
          <a:rect l="0" t="0" r="0" b="0"/>
          <a:pathLst>
            <a:path>
              <a:moveTo>
                <a:pt x="3238208" y="0"/>
              </a:moveTo>
              <a:lnTo>
                <a:pt x="3238208" y="350069"/>
              </a:lnTo>
              <a:lnTo>
                <a:pt x="0" y="350069"/>
              </a:lnTo>
              <a:lnTo>
                <a:pt x="0" y="5136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7F68A-D2B1-4D64-9728-E6ECB5D67A55}">
      <dsp:nvSpPr>
        <dsp:cNvPr id="0" name=""/>
        <dsp:cNvSpPr/>
      </dsp:nvSpPr>
      <dsp:spPr>
        <a:xfrm>
          <a:off x="3240681" y="68139"/>
          <a:ext cx="1766295" cy="1121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40C8F-C8C2-4A38-85BF-CBE0043F3818}">
      <dsp:nvSpPr>
        <dsp:cNvPr id="0" name=""/>
        <dsp:cNvSpPr/>
      </dsp:nvSpPr>
      <dsp:spPr>
        <a:xfrm>
          <a:off x="3436936" y="254581"/>
          <a:ext cx="1766295" cy="112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SHREK</a:t>
          </a:r>
        </a:p>
      </dsp:txBody>
      <dsp:txXfrm>
        <a:off x="3436936" y="254581"/>
        <a:ext cx="1766295" cy="1121597"/>
      </dsp:txXfrm>
    </dsp:sp>
    <dsp:sp modelId="{BCCA0B9F-17F9-4802-8C3A-F43848AFCC01}">
      <dsp:nvSpPr>
        <dsp:cNvPr id="0" name=""/>
        <dsp:cNvSpPr/>
      </dsp:nvSpPr>
      <dsp:spPr>
        <a:xfrm>
          <a:off x="2473" y="1703434"/>
          <a:ext cx="1766295" cy="11215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D71CA-4413-456F-8AA9-66A206D0057E}">
      <dsp:nvSpPr>
        <dsp:cNvPr id="0" name=""/>
        <dsp:cNvSpPr/>
      </dsp:nvSpPr>
      <dsp:spPr>
        <a:xfrm>
          <a:off x="198728" y="1889876"/>
          <a:ext cx="1766295" cy="112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>
              <a:solidFill>
                <a:srgbClr val="00B0F0"/>
              </a:solidFill>
            </a:rPr>
            <a:t>Shrek</a:t>
          </a:r>
          <a:r>
            <a:rPr lang="hr-HR" sz="1800" kern="1200" dirty="0" smtClean="0">
              <a:solidFill>
                <a:srgbClr val="00B0F0"/>
              </a:solidFill>
            </a:rPr>
            <a:t>	</a:t>
          </a:r>
          <a:endParaRPr lang="hr-HR" sz="1800" kern="1200" dirty="0">
            <a:solidFill>
              <a:srgbClr val="00B0F0"/>
            </a:solidFill>
          </a:endParaRPr>
        </a:p>
      </dsp:txBody>
      <dsp:txXfrm>
        <a:off x="198728" y="1889876"/>
        <a:ext cx="1766295" cy="1121597"/>
      </dsp:txXfrm>
    </dsp:sp>
    <dsp:sp modelId="{257720F1-5302-431B-9156-8C9C1ACCB2E8}">
      <dsp:nvSpPr>
        <dsp:cNvPr id="0" name=""/>
        <dsp:cNvSpPr/>
      </dsp:nvSpPr>
      <dsp:spPr>
        <a:xfrm>
          <a:off x="2473" y="3338729"/>
          <a:ext cx="1766295" cy="11215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0B52E-B756-42B2-80AB-06859E159BC9}">
      <dsp:nvSpPr>
        <dsp:cNvPr id="0" name=""/>
        <dsp:cNvSpPr/>
      </dsp:nvSpPr>
      <dsp:spPr>
        <a:xfrm>
          <a:off x="198728" y="3525171"/>
          <a:ext cx="1766295" cy="112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rgbClr val="FFC000"/>
              </a:solidFill>
            </a:rPr>
            <a:t>svojevoljan</a:t>
          </a:r>
          <a:r>
            <a:rPr lang="hr-HR" sz="1800" kern="1200" dirty="0" smtClean="0">
              <a:solidFill>
                <a:srgbClr val="FFC000"/>
              </a:solidFill>
            </a:rPr>
            <a:t>, hrabar</a:t>
          </a:r>
          <a:endParaRPr lang="hr-HR" sz="1800" kern="1200" dirty="0">
            <a:solidFill>
              <a:srgbClr val="FFC000"/>
            </a:solidFill>
          </a:endParaRPr>
        </a:p>
      </dsp:txBody>
      <dsp:txXfrm>
        <a:off x="198728" y="3525171"/>
        <a:ext cx="1766295" cy="1121597"/>
      </dsp:txXfrm>
    </dsp:sp>
    <dsp:sp modelId="{C9AA5490-5289-42B2-A0DB-BD47F9C26FE9}">
      <dsp:nvSpPr>
        <dsp:cNvPr id="0" name=""/>
        <dsp:cNvSpPr/>
      </dsp:nvSpPr>
      <dsp:spPr>
        <a:xfrm>
          <a:off x="2161279" y="1703434"/>
          <a:ext cx="1766295" cy="11215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E7F47-29CB-4A7B-B66E-E5CA10DD8835}">
      <dsp:nvSpPr>
        <dsp:cNvPr id="0" name=""/>
        <dsp:cNvSpPr/>
      </dsp:nvSpPr>
      <dsp:spPr>
        <a:xfrm>
          <a:off x="2357534" y="1889876"/>
          <a:ext cx="1766295" cy="112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>
              <a:solidFill>
                <a:srgbClr val="00B0F0"/>
              </a:solidFill>
            </a:rPr>
            <a:t>Fiona</a:t>
          </a:r>
          <a:endParaRPr lang="hr-HR" sz="1800" kern="1200" dirty="0">
            <a:solidFill>
              <a:srgbClr val="00B0F0"/>
            </a:solidFill>
          </a:endParaRPr>
        </a:p>
      </dsp:txBody>
      <dsp:txXfrm>
        <a:off x="2357534" y="1889876"/>
        <a:ext cx="1766295" cy="1121597"/>
      </dsp:txXfrm>
    </dsp:sp>
    <dsp:sp modelId="{5930AB8E-7B71-447C-BD5E-961B66997854}">
      <dsp:nvSpPr>
        <dsp:cNvPr id="0" name=""/>
        <dsp:cNvSpPr/>
      </dsp:nvSpPr>
      <dsp:spPr>
        <a:xfrm>
          <a:off x="2161279" y="3338729"/>
          <a:ext cx="1766295" cy="11215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E8BC6-C570-4B8C-97C7-581BC9558E7B}">
      <dsp:nvSpPr>
        <dsp:cNvPr id="0" name=""/>
        <dsp:cNvSpPr/>
      </dsp:nvSpPr>
      <dsp:spPr>
        <a:xfrm>
          <a:off x="2357534" y="3525171"/>
          <a:ext cx="1766295" cy="112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rgbClr val="FFC000"/>
              </a:solidFill>
            </a:rPr>
            <a:t>pametna</a:t>
          </a:r>
          <a:r>
            <a:rPr lang="hr-HR" sz="1800" kern="1200" dirty="0" smtClean="0">
              <a:solidFill>
                <a:srgbClr val="FFC000"/>
              </a:solidFill>
            </a:rPr>
            <a:t>, voli </a:t>
          </a:r>
          <a:r>
            <a:rPr lang="hr-HR" sz="1800" kern="1200" dirty="0" err="1" smtClean="0">
              <a:solidFill>
                <a:srgbClr val="FFC000"/>
              </a:solidFill>
            </a:rPr>
            <a:t>Shreka</a:t>
          </a:r>
          <a:endParaRPr lang="hr-HR" sz="1800" kern="1200" dirty="0">
            <a:solidFill>
              <a:srgbClr val="FFC000"/>
            </a:solidFill>
          </a:endParaRPr>
        </a:p>
      </dsp:txBody>
      <dsp:txXfrm>
        <a:off x="2357534" y="3525171"/>
        <a:ext cx="1766295" cy="1121597"/>
      </dsp:txXfrm>
    </dsp:sp>
    <dsp:sp modelId="{25CA4DDE-D6CC-4FE7-845F-9518D2100567}">
      <dsp:nvSpPr>
        <dsp:cNvPr id="0" name=""/>
        <dsp:cNvSpPr/>
      </dsp:nvSpPr>
      <dsp:spPr>
        <a:xfrm>
          <a:off x="4320084" y="1703434"/>
          <a:ext cx="1766295" cy="11215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457F2-A00C-49EE-8E70-FFF1F6887244}">
      <dsp:nvSpPr>
        <dsp:cNvPr id="0" name=""/>
        <dsp:cNvSpPr/>
      </dsp:nvSpPr>
      <dsp:spPr>
        <a:xfrm>
          <a:off x="4516339" y="1889876"/>
          <a:ext cx="1766295" cy="112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rgbClr val="00B0F0"/>
              </a:solidFill>
            </a:rPr>
            <a:t>Magarac</a:t>
          </a:r>
          <a:endParaRPr lang="hr-HR" sz="1800" kern="1200" dirty="0">
            <a:solidFill>
              <a:srgbClr val="00B0F0"/>
            </a:solidFill>
          </a:endParaRPr>
        </a:p>
      </dsp:txBody>
      <dsp:txXfrm>
        <a:off x="4516339" y="1889876"/>
        <a:ext cx="1766295" cy="1121597"/>
      </dsp:txXfrm>
    </dsp:sp>
    <dsp:sp modelId="{D107D546-F750-49D6-99CA-AEBDCF31FAFA}">
      <dsp:nvSpPr>
        <dsp:cNvPr id="0" name=""/>
        <dsp:cNvSpPr/>
      </dsp:nvSpPr>
      <dsp:spPr>
        <a:xfrm>
          <a:off x="4320208" y="3322365"/>
          <a:ext cx="1766295" cy="11215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56C2B-17A4-4F41-8CF0-CB6F3E369689}">
      <dsp:nvSpPr>
        <dsp:cNvPr id="0" name=""/>
        <dsp:cNvSpPr/>
      </dsp:nvSpPr>
      <dsp:spPr>
        <a:xfrm>
          <a:off x="4516463" y="3508807"/>
          <a:ext cx="1766295" cy="112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rgbClr val="FFC000"/>
              </a:solidFill>
            </a:rPr>
            <a:t>plašljiv</a:t>
          </a:r>
          <a:r>
            <a:rPr lang="hr-HR" sz="1800" kern="1200" dirty="0" smtClean="0">
              <a:solidFill>
                <a:srgbClr val="FFC000"/>
              </a:solidFill>
            </a:rPr>
            <a:t>, brzoplet, dosadan, pričljiv</a:t>
          </a:r>
          <a:endParaRPr lang="hr-HR" sz="1800" kern="1200" dirty="0">
            <a:solidFill>
              <a:srgbClr val="FFC000"/>
            </a:solidFill>
          </a:endParaRPr>
        </a:p>
      </dsp:txBody>
      <dsp:txXfrm>
        <a:off x="4516463" y="3508807"/>
        <a:ext cx="1766295" cy="1121597"/>
      </dsp:txXfrm>
    </dsp:sp>
    <dsp:sp modelId="{BE8B07E0-3A35-40C4-BFF0-950E8DE6C7EB}">
      <dsp:nvSpPr>
        <dsp:cNvPr id="0" name=""/>
        <dsp:cNvSpPr/>
      </dsp:nvSpPr>
      <dsp:spPr>
        <a:xfrm>
          <a:off x="6478889" y="1703434"/>
          <a:ext cx="1766295" cy="11215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9197C-1029-4D4C-B51C-260345EB6396}">
      <dsp:nvSpPr>
        <dsp:cNvPr id="0" name=""/>
        <dsp:cNvSpPr/>
      </dsp:nvSpPr>
      <dsp:spPr>
        <a:xfrm>
          <a:off x="6675144" y="1889876"/>
          <a:ext cx="1766295" cy="112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rgbClr val="00B0F0"/>
              </a:solidFill>
            </a:rPr>
            <a:t>Mačak u čizmama</a:t>
          </a:r>
          <a:endParaRPr lang="hr-HR" sz="1800" kern="1200" dirty="0">
            <a:solidFill>
              <a:srgbClr val="00B0F0"/>
            </a:solidFill>
          </a:endParaRPr>
        </a:p>
      </dsp:txBody>
      <dsp:txXfrm>
        <a:off x="6675144" y="1889876"/>
        <a:ext cx="1766295" cy="1121597"/>
      </dsp:txXfrm>
    </dsp:sp>
    <dsp:sp modelId="{B2EED4D5-6DD8-4591-A87D-031A200006FE}">
      <dsp:nvSpPr>
        <dsp:cNvPr id="0" name=""/>
        <dsp:cNvSpPr/>
      </dsp:nvSpPr>
      <dsp:spPr>
        <a:xfrm>
          <a:off x="6478889" y="3338729"/>
          <a:ext cx="1766295" cy="11215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ABC47-C2BB-4620-ABD1-1121FB7DC289}">
      <dsp:nvSpPr>
        <dsp:cNvPr id="0" name=""/>
        <dsp:cNvSpPr/>
      </dsp:nvSpPr>
      <dsp:spPr>
        <a:xfrm>
          <a:off x="6675144" y="3525171"/>
          <a:ext cx="1766295" cy="1121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rgbClr val="FFC000"/>
              </a:solidFill>
            </a:rPr>
            <a:t>hrabar</a:t>
          </a:r>
          <a:r>
            <a:rPr lang="hr-HR" sz="1800" kern="1200" dirty="0" smtClean="0">
              <a:solidFill>
                <a:srgbClr val="FFC000"/>
              </a:solidFill>
            </a:rPr>
            <a:t>, odan, umišljen</a:t>
          </a:r>
          <a:endParaRPr lang="hr-HR" sz="1800" kern="1200" dirty="0">
            <a:solidFill>
              <a:srgbClr val="FFC000"/>
            </a:solidFill>
          </a:endParaRPr>
        </a:p>
      </dsp:txBody>
      <dsp:txXfrm>
        <a:off x="6675144" y="3525171"/>
        <a:ext cx="1766295" cy="1121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BBF-44E3-465E-B20E-8334D1D1D883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D2E-146B-491B-9DA9-088FA75154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BBF-44E3-465E-B20E-8334D1D1D883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D2E-146B-491B-9DA9-088FA75154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BBF-44E3-465E-B20E-8334D1D1D883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D2E-146B-491B-9DA9-088FA75154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BBF-44E3-465E-B20E-8334D1D1D883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D2E-146B-491B-9DA9-088FA75154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BBF-44E3-465E-B20E-8334D1D1D883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D2E-146B-491B-9DA9-088FA75154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BBF-44E3-465E-B20E-8334D1D1D883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D2E-146B-491B-9DA9-088FA75154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BBF-44E3-465E-B20E-8334D1D1D883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D2E-146B-491B-9DA9-088FA75154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BBF-44E3-465E-B20E-8334D1D1D883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D2E-146B-491B-9DA9-088FA75154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BBF-44E3-465E-B20E-8334D1D1D883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D2E-146B-491B-9DA9-088FA75154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BBF-44E3-465E-B20E-8334D1D1D883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D2E-146B-491B-9DA9-088FA75154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BBF-44E3-465E-B20E-8334D1D1D883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D2E-146B-491B-9DA9-088FA75154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1EBBF-44E3-465E-B20E-8334D1D1D883}" type="datetimeFigureOut">
              <a:rPr lang="sr-Latn-CS" smtClean="0"/>
              <a:pPr/>
              <a:t>18.3.2014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9DD2E-146B-491B-9DA9-088FA75154C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elica dolje 2"/>
          <p:cNvSpPr/>
          <p:nvPr/>
        </p:nvSpPr>
        <p:spPr>
          <a:xfrm>
            <a:off x="4214810" y="3214686"/>
            <a:ext cx="714380" cy="1143008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3286116" y="4500570"/>
            <a:ext cx="25717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6600" b="1" cap="none" spc="0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Shrek</a:t>
            </a:r>
            <a:endParaRPr lang="hr-HR" sz="66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2500298" y="1000108"/>
            <a:ext cx="402866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40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Crtići</a:t>
            </a:r>
            <a:endParaRPr lang="hr-HR" sz="140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Tijekom posjeta </a:t>
            </a:r>
            <a:r>
              <a:rPr lang="hr-HR" dirty="0" err="1" smtClean="0"/>
              <a:t>Fioninim</a:t>
            </a:r>
            <a:r>
              <a:rPr lang="hr-HR" dirty="0" smtClean="0"/>
              <a:t> roditeljima </a:t>
            </a:r>
            <a:r>
              <a:rPr lang="hr-HR" dirty="0" err="1" smtClean="0"/>
              <a:t>Shrek</a:t>
            </a:r>
            <a:r>
              <a:rPr lang="hr-HR" dirty="0" smtClean="0"/>
              <a:t> </a:t>
            </a:r>
            <a:r>
              <a:rPr lang="hr-HR" dirty="0" smtClean="0"/>
              <a:t>upoznaje Mačka u čizmama u </a:t>
            </a:r>
            <a:r>
              <a:rPr lang="hr-HR" dirty="0" smtClean="0"/>
              <a:t>šumi.</a:t>
            </a:r>
            <a:endParaRPr lang="hr-HR" dirty="0"/>
          </a:p>
        </p:txBody>
      </p:sp>
      <p:pic>
        <p:nvPicPr>
          <p:cNvPr id="4" name="Slika 3" descr="2005_07_21_shrek_c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857365"/>
            <a:ext cx="6583116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Zajedno žive sretno do kraja života…</a:t>
            </a:r>
            <a:endParaRPr lang="hr-HR" dirty="0"/>
          </a:p>
        </p:txBody>
      </p:sp>
      <p:pic>
        <p:nvPicPr>
          <p:cNvPr id="4" name="Slika 3" descr="061D713D0D15CB9200EDA042554FCF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76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928794" y="4929198"/>
            <a:ext cx="5715040" cy="928694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… uz male </a:t>
            </a:r>
            <a:r>
              <a:rPr lang="hr-HR" dirty="0" smtClean="0"/>
              <a:t>poteškoće</a:t>
            </a:r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6" name="Slika 5" descr="2010_shrek_forever_after_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ZelenaUbojaU1_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Izradila: Adriana </a:t>
            </a:r>
            <a:r>
              <a:rPr lang="hr-HR" dirty="0" err="1" smtClean="0"/>
              <a:t>Hlebec</a:t>
            </a:r>
            <a:r>
              <a:rPr lang="hr-HR" dirty="0" smtClean="0"/>
              <a:t>, 7.a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Literatura: https://www.google.hr/search?hl=shrek</a:t>
            </a:r>
            <a:endParaRPr lang="hr-HR" dirty="0"/>
          </a:p>
        </p:txBody>
      </p:sp>
      <p:sp>
        <p:nvSpPr>
          <p:cNvPr id="6" name="Strelica udesno 5"/>
          <p:cNvSpPr/>
          <p:nvPr/>
        </p:nvSpPr>
        <p:spPr>
          <a:xfrm>
            <a:off x="214282" y="2214554"/>
            <a:ext cx="285752" cy="14287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7" name="Strelica udesno 6"/>
          <p:cNvSpPr/>
          <p:nvPr/>
        </p:nvSpPr>
        <p:spPr>
          <a:xfrm>
            <a:off x="214282" y="3429000"/>
            <a:ext cx="285720" cy="14287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2857488" y="0"/>
            <a:ext cx="309148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4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Kraj</a:t>
            </a:r>
            <a:endParaRPr lang="hr-HR" sz="14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44391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Slika 8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571744"/>
            <a:ext cx="2229511" cy="1389519"/>
          </a:xfrm>
          <a:prstGeom prst="rect">
            <a:avLst/>
          </a:prstGeom>
        </p:spPr>
      </p:pic>
      <p:pic>
        <p:nvPicPr>
          <p:cNvPr id="10" name="Slika 9" descr="preuzm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2214554"/>
            <a:ext cx="1857356" cy="1800332"/>
          </a:xfrm>
          <a:prstGeom prst="rect">
            <a:avLst/>
          </a:prstGeom>
        </p:spPr>
      </p:pic>
      <p:pic>
        <p:nvPicPr>
          <p:cNvPr id="11" name="Slika 10" descr="Princess_Fion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12" y="2451231"/>
            <a:ext cx="1428760" cy="1692125"/>
          </a:xfrm>
          <a:prstGeom prst="rect">
            <a:avLst/>
          </a:prstGeom>
        </p:spPr>
      </p:pic>
      <p:pic>
        <p:nvPicPr>
          <p:cNvPr id="12" name="Slika 11" descr="shrek-donke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57752" y="2357430"/>
            <a:ext cx="1341438" cy="1676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wallpape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858280" cy="6643710"/>
          </a:xfrm>
          <a:prstGeom prst="rect">
            <a:avLst/>
          </a:prstGeom>
        </p:spPr>
      </p:pic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just">
              <a:buNone/>
            </a:pPr>
            <a:r>
              <a:rPr lang="hr-HR" dirty="0" err="1" smtClean="0"/>
              <a:t>Shrek</a:t>
            </a:r>
            <a:r>
              <a:rPr lang="hr-HR" dirty="0" smtClean="0"/>
              <a:t> </a:t>
            </a:r>
            <a:r>
              <a:rPr lang="hr-HR" dirty="0" smtClean="0"/>
              <a:t>:</a:t>
            </a:r>
          </a:p>
          <a:p>
            <a:pPr algn="just"/>
            <a:r>
              <a:rPr lang="hr-HR" dirty="0" err="1" smtClean="0"/>
              <a:t>oger</a:t>
            </a:r>
            <a:r>
              <a:rPr lang="hr-HR" dirty="0" smtClean="0"/>
              <a:t> </a:t>
            </a:r>
          </a:p>
          <a:p>
            <a:pPr algn="just"/>
            <a:r>
              <a:rPr lang="hr-HR" dirty="0" smtClean="0"/>
              <a:t> </a:t>
            </a:r>
            <a:r>
              <a:rPr lang="hr-HR" dirty="0" smtClean="0"/>
              <a:t>živi sam </a:t>
            </a:r>
            <a:r>
              <a:rPr lang="hr-HR" dirty="0" smtClean="0"/>
              <a:t>u </a:t>
            </a:r>
            <a:r>
              <a:rPr lang="hr-HR" dirty="0" smtClean="0"/>
              <a:t>kolibi u </a:t>
            </a:r>
            <a:r>
              <a:rPr lang="hr-HR" dirty="0" smtClean="0"/>
              <a:t>močvari</a:t>
            </a:r>
          </a:p>
          <a:p>
            <a:pPr algn="just"/>
            <a:r>
              <a:rPr lang="hr-HR" dirty="0" smtClean="0"/>
              <a:t> </a:t>
            </a:r>
            <a:r>
              <a:rPr lang="hr-HR" dirty="0" smtClean="0"/>
              <a:t>s</a:t>
            </a:r>
            <a:r>
              <a:rPr lang="hr-HR" dirty="0" smtClean="0"/>
              <a:t>retan</a:t>
            </a:r>
            <a:r>
              <a:rPr lang="hr-HR" dirty="0" smtClean="0"/>
              <a:t> </a:t>
            </a:r>
            <a:r>
              <a:rPr lang="hr-HR" dirty="0" smtClean="0"/>
              <a:t>i </a:t>
            </a:r>
            <a:r>
              <a:rPr lang="hr-HR" dirty="0" smtClean="0"/>
              <a:t>ništa mu drugo </a:t>
            </a:r>
            <a:endParaRPr lang="hr-HR" dirty="0" smtClean="0"/>
          </a:p>
          <a:p>
            <a:pPr algn="just">
              <a:buNone/>
            </a:pPr>
            <a:r>
              <a:rPr lang="hr-HR" dirty="0" smtClean="0"/>
              <a:t>     ne treba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Spletom okolnosti </a:t>
            </a:r>
            <a:r>
              <a:rPr lang="hr-HR" dirty="0" err="1" smtClean="0"/>
              <a:t>Shrek</a:t>
            </a:r>
            <a:r>
              <a:rPr lang="hr-HR" dirty="0" smtClean="0"/>
              <a:t> susreće Magarca i </a:t>
            </a:r>
            <a:r>
              <a:rPr lang="hr-HR" dirty="0" smtClean="0"/>
              <a:t>iako</a:t>
            </a:r>
          </a:p>
          <a:p>
            <a:pPr>
              <a:buNone/>
            </a:pPr>
            <a:r>
              <a:rPr lang="hr-HR" dirty="0" smtClean="0"/>
              <a:t>to </a:t>
            </a:r>
            <a:r>
              <a:rPr lang="hr-HR" dirty="0" smtClean="0"/>
              <a:t>ne želi, postaju najbolji prijatelji.</a:t>
            </a:r>
            <a:endParaRPr lang="hr-HR" dirty="0"/>
          </a:p>
        </p:txBody>
      </p:sp>
      <p:pic>
        <p:nvPicPr>
          <p:cNvPr id="4" name="Slika 3" descr="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5429288" cy="5119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1173200_1359165071609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" y="1714488"/>
            <a:ext cx="9144021" cy="5143512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Zajedno kreću u pustolovinu spašavanja </a:t>
            </a:r>
            <a:r>
              <a:rPr lang="hr-HR" dirty="0" smtClean="0"/>
              <a:t>princeze </a:t>
            </a:r>
            <a:r>
              <a:rPr lang="hr-HR" dirty="0" err="1" smtClean="0"/>
              <a:t>Fione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Shrek</a:t>
            </a:r>
            <a:r>
              <a:rPr lang="hr-HR" dirty="0" smtClean="0"/>
              <a:t> je trebao odvesti princezu u dvorac lorda </a:t>
            </a:r>
            <a:r>
              <a:rPr lang="hr-HR" dirty="0" err="1" smtClean="0"/>
              <a:t>Farquaada</a:t>
            </a:r>
            <a:r>
              <a:rPr lang="hr-HR" dirty="0" smtClean="0"/>
              <a:t> za kojeg </a:t>
            </a:r>
            <a:r>
              <a:rPr lang="hr-HR" dirty="0" smtClean="0"/>
              <a:t>se </a:t>
            </a:r>
            <a:r>
              <a:rPr lang="hr-HR" dirty="0" smtClean="0"/>
              <a:t>trebala udati. </a:t>
            </a:r>
            <a:endParaRPr lang="hr-HR" dirty="0"/>
          </a:p>
        </p:txBody>
      </p:sp>
      <p:pic>
        <p:nvPicPr>
          <p:cNvPr id="5" name="Slika 4" descr="Farquaa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238375"/>
            <a:ext cx="2786077" cy="4643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Tijekom putovanja </a:t>
            </a:r>
            <a:r>
              <a:rPr lang="hr-HR" dirty="0" err="1" smtClean="0"/>
              <a:t>Shrek</a:t>
            </a:r>
            <a:r>
              <a:rPr lang="hr-HR" dirty="0" smtClean="0"/>
              <a:t> i </a:t>
            </a:r>
            <a:r>
              <a:rPr lang="hr-HR" dirty="0" err="1" smtClean="0"/>
              <a:t>Fiona</a:t>
            </a:r>
            <a:r>
              <a:rPr lang="hr-HR" dirty="0" smtClean="0"/>
              <a:t> </a:t>
            </a:r>
            <a:r>
              <a:rPr lang="hr-HR" dirty="0" smtClean="0"/>
              <a:t> </a:t>
            </a:r>
            <a:r>
              <a:rPr lang="hr-HR" dirty="0" smtClean="0"/>
              <a:t>se </a:t>
            </a:r>
            <a:r>
              <a:rPr lang="hr-HR" dirty="0" smtClean="0"/>
              <a:t>zbliže i </a:t>
            </a:r>
            <a:r>
              <a:rPr lang="hr-HR" dirty="0" smtClean="0"/>
              <a:t>on doznaje da se </a:t>
            </a:r>
            <a:r>
              <a:rPr lang="hr-HR" dirty="0" err="1" smtClean="0"/>
              <a:t>Fiona</a:t>
            </a:r>
            <a:r>
              <a:rPr lang="hr-HR" dirty="0" smtClean="0"/>
              <a:t> </a:t>
            </a:r>
            <a:r>
              <a:rPr lang="hr-HR" dirty="0" smtClean="0"/>
              <a:t>svaku večer pretvara u </a:t>
            </a:r>
            <a:r>
              <a:rPr lang="hr-HR" dirty="0" err="1" smtClean="0"/>
              <a:t>ogra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Princess_Fi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962150"/>
            <a:ext cx="4133850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Uz nagovor Magarca, </a:t>
            </a:r>
            <a:r>
              <a:rPr lang="hr-HR" dirty="0" err="1" smtClean="0"/>
              <a:t>Shrek</a:t>
            </a:r>
            <a:r>
              <a:rPr lang="hr-HR" dirty="0" smtClean="0"/>
              <a:t> prekida </a:t>
            </a:r>
            <a:r>
              <a:rPr lang="hr-HR" dirty="0" smtClean="0"/>
              <a:t>vjenčanje,  uda se </a:t>
            </a:r>
            <a:r>
              <a:rPr lang="hr-HR" dirty="0" smtClean="0"/>
              <a:t>za </a:t>
            </a:r>
            <a:r>
              <a:rPr lang="hr-HR" dirty="0" err="1" smtClean="0"/>
              <a:t>Fionu</a:t>
            </a:r>
            <a:r>
              <a:rPr lang="hr-HR" dirty="0" smtClean="0"/>
              <a:t> i ona zauvijek postaje </a:t>
            </a:r>
            <a:r>
              <a:rPr lang="hr-HR" dirty="0" err="1" smtClean="0"/>
              <a:t>oger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shrek_the_third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75"/>
            <a:ext cx="9144000" cy="500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 </a:t>
            </a:r>
            <a:r>
              <a:rPr lang="hr-HR" dirty="0" err="1" smtClean="0"/>
              <a:t>Shrek</a:t>
            </a:r>
            <a:r>
              <a:rPr lang="hr-HR" dirty="0" smtClean="0"/>
              <a:t> i </a:t>
            </a:r>
            <a:r>
              <a:rPr lang="hr-HR" dirty="0" err="1" smtClean="0"/>
              <a:t>Fiona</a:t>
            </a:r>
            <a:r>
              <a:rPr lang="hr-HR" dirty="0" smtClean="0"/>
              <a:t> zajedno žive u močvari sa stalnim ometanjima Magarca.</a:t>
            </a:r>
            <a:endParaRPr lang="hr-HR" dirty="0"/>
          </a:p>
        </p:txBody>
      </p:sp>
      <p:pic>
        <p:nvPicPr>
          <p:cNvPr id="4" name="Slika 3" descr="sh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3116"/>
            <a:ext cx="6286512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174</Words>
  <Application>Microsoft Office PowerPoint</Application>
  <PresentationFormat>Prikaz na zaslonu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7AB</dc:creator>
  <cp:lastModifiedBy>skola</cp:lastModifiedBy>
  <cp:revision>35</cp:revision>
  <dcterms:created xsi:type="dcterms:W3CDTF">2014-03-03T09:24:27Z</dcterms:created>
  <dcterms:modified xsi:type="dcterms:W3CDTF">2014-03-18T11:54:32Z</dcterms:modified>
</cp:coreProperties>
</file>