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7" r:id="rId12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3B7AD-0365-9EAB-4377-BFEA0729D2C9}" v="410" dt="2023-01-25T08:33:18.578"/>
    <p1510:client id="{415C651B-ABB5-2E77-5635-B4B72272714F}" v="4" dt="2023-02-01T08:02:35.657"/>
    <p1510:client id="{CA93AE4D-7DAB-D0CC-D0E9-2160F5DDADC4}" v="881" dt="2023-01-26T18:05:52.887"/>
    <p1510:client id="{552331C2-810D-4FCC-F278-41380B9A43E4}" v="25" dt="2023-01-27T07:08:06.383"/>
    <p1510:client id="{B1F582E8-2F1D-49E6-BC06-0501F0BA50CF}" v="300" dt="2023-01-21T11:07:07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296" autoAdjust="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a Poljak" userId="S::lana.poljak3@skole.hr::d222ec3f-7ec6-43bc-b419-3b27fa31d224" providerId="AD" clId="Web-{CA93AE4D-7DAB-D0CC-D0E9-2160F5DDADC4}"/>
    <pc:docChg chg="addSld delSld modSld">
      <pc:chgData name="Lana Poljak" userId="S::lana.poljak3@skole.hr::d222ec3f-7ec6-43bc-b419-3b27fa31d224" providerId="AD" clId="Web-{CA93AE4D-7DAB-D0CC-D0E9-2160F5DDADC4}" dt="2023-01-26T18:05:52.887" v="871"/>
      <pc:docMkLst>
        <pc:docMk/>
      </pc:docMkLst>
      <pc:sldChg chg="modSp modTransition addAnim modAnim">
        <pc:chgData name="Lana Poljak" userId="S::lana.poljak3@skole.hr::d222ec3f-7ec6-43bc-b419-3b27fa31d224" providerId="AD" clId="Web-{CA93AE4D-7DAB-D0CC-D0E9-2160F5DDADC4}" dt="2023-01-26T18:05:52.887" v="871"/>
        <pc:sldMkLst>
          <pc:docMk/>
          <pc:sldMk cId="1097347376" sldId="259"/>
        </pc:sldMkLst>
        <pc:spChg chg="mod">
          <ac:chgData name="Lana Poljak" userId="S::lana.poljak3@skole.hr::d222ec3f-7ec6-43bc-b419-3b27fa31d224" providerId="AD" clId="Web-{CA93AE4D-7DAB-D0CC-D0E9-2160F5DDADC4}" dt="2023-01-26T17:55:30.126" v="775" actId="20577"/>
          <ac:spMkLst>
            <pc:docMk/>
            <pc:sldMk cId="1097347376" sldId="259"/>
            <ac:spMk id="3" creationId="{388A129E-0F51-8B79-CBF0-F7C600316B3D}"/>
          </ac:spMkLst>
        </pc:spChg>
      </pc:sldChg>
      <pc:sldChg chg="addSp delSp modSp mod modTransition setBg">
        <pc:chgData name="Lana Poljak" userId="S::lana.poljak3@skole.hr::d222ec3f-7ec6-43bc-b419-3b27fa31d224" providerId="AD" clId="Web-{CA93AE4D-7DAB-D0CC-D0E9-2160F5DDADC4}" dt="2023-01-26T18:05:33.902" v="868"/>
        <pc:sldMkLst>
          <pc:docMk/>
          <pc:sldMk cId="50990056" sldId="260"/>
        </pc:sldMkLst>
        <pc:spChg chg="mod">
          <ac:chgData name="Lana Poljak" userId="S::lana.poljak3@skole.hr::d222ec3f-7ec6-43bc-b419-3b27fa31d224" providerId="AD" clId="Web-{CA93AE4D-7DAB-D0CC-D0E9-2160F5DDADC4}" dt="2023-01-26T17:58:16.942" v="823" actId="1076"/>
          <ac:spMkLst>
            <pc:docMk/>
            <pc:sldMk cId="50990056" sldId="260"/>
            <ac:spMk id="2" creationId="{A494271A-A1ED-2F12-FFAF-DE36FD31BE4F}"/>
          </ac:spMkLst>
        </pc:spChg>
        <pc:spChg chg="add del mod">
          <ac:chgData name="Lana Poljak" userId="S::lana.poljak3@skole.hr::d222ec3f-7ec6-43bc-b419-3b27fa31d224" providerId="AD" clId="Web-{CA93AE4D-7DAB-D0CC-D0E9-2160F5DDADC4}" dt="2023-01-26T17:59:05.380" v="833" actId="20577"/>
          <ac:spMkLst>
            <pc:docMk/>
            <pc:sldMk cId="50990056" sldId="260"/>
            <ac:spMk id="3" creationId="{6A396872-6E9E-709E-39A1-DDD0E11F62C0}"/>
          </ac:spMkLst>
        </pc:spChg>
        <pc:spChg chg="add del">
          <ac:chgData name="Lana Poljak" userId="S::lana.poljak3@skole.hr::d222ec3f-7ec6-43bc-b419-3b27fa31d224" providerId="AD" clId="Web-{CA93AE4D-7DAB-D0CC-D0E9-2160F5DDADC4}" dt="2023-01-26T17:58:11.223" v="822"/>
          <ac:spMkLst>
            <pc:docMk/>
            <pc:sldMk cId="50990056" sldId="260"/>
            <ac:spMk id="8" creationId="{2F9C493A-9F03-49B4-B3FB-19CE5AC115BE}"/>
          </ac:spMkLst>
        </pc:spChg>
        <pc:spChg chg="add del">
          <ac:chgData name="Lana Poljak" userId="S::lana.poljak3@skole.hr::d222ec3f-7ec6-43bc-b419-3b27fa31d224" providerId="AD" clId="Web-{CA93AE4D-7DAB-D0CC-D0E9-2160F5DDADC4}" dt="2023-01-26T17:58:11.223" v="822"/>
          <ac:spMkLst>
            <pc:docMk/>
            <pc:sldMk cId="50990056" sldId="260"/>
            <ac:spMk id="10" creationId="{90A46C7D-C1BB-49B8-8D37-39742820E964}"/>
          </ac:spMkLst>
        </pc:spChg>
        <pc:spChg chg="mod">
          <ac:chgData name="Lana Poljak" userId="S::lana.poljak3@skole.hr::d222ec3f-7ec6-43bc-b419-3b27fa31d224" providerId="AD" clId="Web-{CA93AE4D-7DAB-D0CC-D0E9-2160F5DDADC4}" dt="2023-01-26T17:58:27.786" v="825" actId="1076"/>
          <ac:spMkLst>
            <pc:docMk/>
            <pc:sldMk cId="50990056" sldId="260"/>
            <ac:spMk id="18" creationId="{40FA43D3-D34B-4BC7-80D0-F3E75A222AC6}"/>
          </ac:spMkLst>
        </pc:spChg>
        <pc:spChg chg="add del">
          <ac:chgData name="Lana Poljak" userId="S::lana.poljak3@skole.hr::d222ec3f-7ec6-43bc-b419-3b27fa31d224" providerId="AD" clId="Web-{CA93AE4D-7DAB-D0CC-D0E9-2160F5DDADC4}" dt="2023-01-26T17:58:11.223" v="822"/>
          <ac:spMkLst>
            <pc:docMk/>
            <pc:sldMk cId="50990056" sldId="260"/>
            <ac:spMk id="20" creationId="{D5B4F0F5-BE58-4EC0-B650-A71A07437CDD}"/>
          </ac:spMkLst>
        </pc:spChg>
        <pc:spChg chg="add del">
          <ac:chgData name="Lana Poljak" userId="S::lana.poljak3@skole.hr::d222ec3f-7ec6-43bc-b419-3b27fa31d224" providerId="AD" clId="Web-{CA93AE4D-7DAB-D0CC-D0E9-2160F5DDADC4}" dt="2023-01-26T17:58:11.223" v="822"/>
          <ac:spMkLst>
            <pc:docMk/>
            <pc:sldMk cId="50990056" sldId="260"/>
            <ac:spMk id="35" creationId="{142D98E1-37D2-4470-BF74-845E897954C6}"/>
          </ac:spMkLst>
        </pc:spChg>
        <pc:grpChg chg="add del">
          <ac:chgData name="Lana Poljak" userId="S::lana.poljak3@skole.hr::d222ec3f-7ec6-43bc-b419-3b27fa31d224" providerId="AD" clId="Web-{CA93AE4D-7DAB-D0CC-D0E9-2160F5DDADC4}" dt="2023-01-26T17:58:11.223" v="822"/>
          <ac:grpSpMkLst>
            <pc:docMk/>
            <pc:sldMk cId="50990056" sldId="260"/>
            <ac:grpSpMk id="12" creationId="{61BBAB6F-65E6-4E2B-B363-6AB27C84E0C1}"/>
          </ac:grpSpMkLst>
        </pc:grpChg>
        <pc:grpChg chg="add del">
          <ac:chgData name="Lana Poljak" userId="S::lana.poljak3@skole.hr::d222ec3f-7ec6-43bc-b419-3b27fa31d224" providerId="AD" clId="Web-{CA93AE4D-7DAB-D0CC-D0E9-2160F5DDADC4}" dt="2023-01-26T17:58:11.223" v="822"/>
          <ac:grpSpMkLst>
            <pc:docMk/>
            <pc:sldMk cId="50990056" sldId="260"/>
            <ac:grpSpMk id="22" creationId="{E700C1F5-B637-45FE-96CC-270D263A597B}"/>
          </ac:grpSpMkLst>
        </pc:grpChg>
        <pc:grpChg chg="add del">
          <ac:chgData name="Lana Poljak" userId="S::lana.poljak3@skole.hr::d222ec3f-7ec6-43bc-b419-3b27fa31d224" providerId="AD" clId="Web-{CA93AE4D-7DAB-D0CC-D0E9-2160F5DDADC4}" dt="2023-01-26T17:58:11.223" v="822"/>
          <ac:grpSpMkLst>
            <pc:docMk/>
            <pc:sldMk cId="50990056" sldId="260"/>
            <ac:grpSpMk id="37" creationId="{91868ACA-CC8C-4FA4-8E32-6DB1C7DA9E27}"/>
          </ac:grpSpMkLst>
        </pc:grpChg>
        <pc:graphicFrameChg chg="add del">
          <ac:chgData name="Lana Poljak" userId="S::lana.poljak3@skole.hr::d222ec3f-7ec6-43bc-b419-3b27fa31d224" providerId="AD" clId="Web-{CA93AE4D-7DAB-D0CC-D0E9-2160F5DDADC4}" dt="2023-01-26T17:58:11.223" v="822"/>
          <ac:graphicFrameMkLst>
            <pc:docMk/>
            <pc:sldMk cId="50990056" sldId="260"/>
            <ac:graphicFrameMk id="31" creationId="{D90B126E-6FF2-368C-7D19-2DF23FE4911E}"/>
          </ac:graphicFrameMkLst>
        </pc:graphicFrameChg>
      </pc:sldChg>
      <pc:sldChg chg="addSp modSp new mod modTransition setBg addAnim modAnim">
        <pc:chgData name="Lana Poljak" userId="S::lana.poljak3@skole.hr::d222ec3f-7ec6-43bc-b419-3b27fa31d224" providerId="AD" clId="Web-{CA93AE4D-7DAB-D0CC-D0E9-2160F5DDADC4}" dt="2023-01-26T17:25:05.907" v="98"/>
        <pc:sldMkLst>
          <pc:docMk/>
          <pc:sldMk cId="2213618645" sldId="261"/>
        </pc:sldMkLst>
        <pc:spChg chg="mod">
          <ac:chgData name="Lana Poljak" userId="S::lana.poljak3@skole.hr::d222ec3f-7ec6-43bc-b419-3b27fa31d224" providerId="AD" clId="Web-{CA93AE4D-7DAB-D0CC-D0E9-2160F5DDADC4}" dt="2023-01-26T17:24:42.812" v="89" actId="20577"/>
          <ac:spMkLst>
            <pc:docMk/>
            <pc:sldMk cId="2213618645" sldId="261"/>
            <ac:spMk id="2" creationId="{AEB661BD-6966-7CCC-E36B-1FC1C8947693}"/>
          </ac:spMkLst>
        </pc:spChg>
        <pc:spChg chg="mod ord">
          <ac:chgData name="Lana Poljak" userId="S::lana.poljak3@skole.hr::d222ec3f-7ec6-43bc-b419-3b27fa31d224" providerId="AD" clId="Web-{CA93AE4D-7DAB-D0CC-D0E9-2160F5DDADC4}" dt="2023-01-26T17:24:39.640" v="85" actId="20577"/>
          <ac:spMkLst>
            <pc:docMk/>
            <pc:sldMk cId="2213618645" sldId="261"/>
            <ac:spMk id="3" creationId="{9BAAF6DC-1074-F2EE-A965-DD425703FBEE}"/>
          </ac:spMkLst>
        </pc:spChg>
        <pc:spChg chg="add">
          <ac:chgData name="Lana Poljak" userId="S::lana.poljak3@skole.hr::d222ec3f-7ec6-43bc-b419-3b27fa31d224" providerId="AD" clId="Web-{CA93AE4D-7DAB-D0CC-D0E9-2160F5DDADC4}" dt="2023-01-26T17:24:25.890" v="80"/>
          <ac:spMkLst>
            <pc:docMk/>
            <pc:sldMk cId="2213618645" sldId="261"/>
            <ac:spMk id="9" creationId="{142D98E1-37D2-4470-BF74-845E897954C6}"/>
          </ac:spMkLst>
        </pc:spChg>
        <pc:spChg chg="add">
          <ac:chgData name="Lana Poljak" userId="S::lana.poljak3@skole.hr::d222ec3f-7ec6-43bc-b419-3b27fa31d224" providerId="AD" clId="Web-{CA93AE4D-7DAB-D0CC-D0E9-2160F5DDADC4}" dt="2023-01-26T17:24:25.890" v="80"/>
          <ac:spMkLst>
            <pc:docMk/>
            <pc:sldMk cId="2213618645" sldId="261"/>
            <ac:spMk id="19" creationId="{E1BEDD21-8CC9-4E04-B8CF-CE59786DFB3A}"/>
          </ac:spMkLst>
        </pc:spChg>
        <pc:grpChg chg="add">
          <ac:chgData name="Lana Poljak" userId="S::lana.poljak3@skole.hr::d222ec3f-7ec6-43bc-b419-3b27fa31d224" providerId="AD" clId="Web-{CA93AE4D-7DAB-D0CC-D0E9-2160F5DDADC4}" dt="2023-01-26T17:24:25.890" v="80"/>
          <ac:grpSpMkLst>
            <pc:docMk/>
            <pc:sldMk cId="2213618645" sldId="261"/>
            <ac:grpSpMk id="11" creationId="{2EDC2578-BDB0-4118-975D-CFCE02823D48}"/>
          </ac:grpSpMkLst>
        </pc:grpChg>
        <pc:grpChg chg="add">
          <ac:chgData name="Lana Poljak" userId="S::lana.poljak3@skole.hr::d222ec3f-7ec6-43bc-b419-3b27fa31d224" providerId="AD" clId="Web-{CA93AE4D-7DAB-D0CC-D0E9-2160F5DDADC4}" dt="2023-01-26T17:24:25.890" v="80"/>
          <ac:grpSpMkLst>
            <pc:docMk/>
            <pc:sldMk cId="2213618645" sldId="261"/>
            <ac:grpSpMk id="21" creationId="{A6DA475A-533E-4A16-A83E-0171FFB6D8BA}"/>
          </ac:grpSpMkLst>
        </pc:grpChg>
        <pc:picChg chg="add mod">
          <ac:chgData name="Lana Poljak" userId="S::lana.poljak3@skole.hr::d222ec3f-7ec6-43bc-b419-3b27fa31d224" providerId="AD" clId="Web-{CA93AE4D-7DAB-D0CC-D0E9-2160F5DDADC4}" dt="2023-01-26T17:24:25.890" v="80"/>
          <ac:picMkLst>
            <pc:docMk/>
            <pc:sldMk cId="2213618645" sldId="261"/>
            <ac:picMk id="4" creationId="{4D7C10E1-1E40-1CE7-84D1-2F074A5E8D0E}"/>
          </ac:picMkLst>
        </pc:picChg>
      </pc:sldChg>
      <pc:sldChg chg="addSp delSp modSp new mod modTransition setBg addAnim modAnim">
        <pc:chgData name="Lana Poljak" userId="S::lana.poljak3@skole.hr::d222ec3f-7ec6-43bc-b419-3b27fa31d224" providerId="AD" clId="Web-{CA93AE4D-7DAB-D0CC-D0E9-2160F5DDADC4}" dt="2023-01-26T17:56:13.736" v="792"/>
        <pc:sldMkLst>
          <pc:docMk/>
          <pc:sldMk cId="282814391" sldId="262"/>
        </pc:sldMkLst>
        <pc:spChg chg="mod">
          <ac:chgData name="Lana Poljak" userId="S::lana.poljak3@skole.hr::d222ec3f-7ec6-43bc-b419-3b27fa31d224" providerId="AD" clId="Web-{CA93AE4D-7DAB-D0CC-D0E9-2160F5DDADC4}" dt="2023-01-26T17:32:52.196" v="280" actId="1076"/>
          <ac:spMkLst>
            <pc:docMk/>
            <pc:sldMk cId="282814391" sldId="262"/>
            <ac:spMk id="2" creationId="{E77784AA-CEEC-4F23-66B6-B111BF2655C5}"/>
          </ac:spMkLst>
        </pc:spChg>
        <pc:spChg chg="add del mod">
          <ac:chgData name="Lana Poljak" userId="S::lana.poljak3@skole.hr::d222ec3f-7ec6-43bc-b419-3b27fa31d224" providerId="AD" clId="Web-{CA93AE4D-7DAB-D0CC-D0E9-2160F5DDADC4}" dt="2023-01-26T17:55:13.079" v="766" actId="20577"/>
          <ac:spMkLst>
            <pc:docMk/>
            <pc:sldMk cId="282814391" sldId="262"/>
            <ac:spMk id="3" creationId="{80FCAB5E-E603-9290-4F1B-7FED934FE434}"/>
          </ac:spMkLst>
        </pc:spChg>
        <pc:spChg chg="add">
          <ac:chgData name="Lana Poljak" userId="S::lana.poljak3@skole.hr::d222ec3f-7ec6-43bc-b419-3b27fa31d224" providerId="AD" clId="Web-{CA93AE4D-7DAB-D0CC-D0E9-2160F5DDADC4}" dt="2023-01-26T17:31:15.788" v="254"/>
          <ac:spMkLst>
            <pc:docMk/>
            <pc:sldMk cId="282814391" sldId="262"/>
            <ac:spMk id="10" creationId="{F420BC5C-C418-4843-B04B-6918968D0982}"/>
          </ac:spMkLst>
        </pc:spChg>
        <pc:spChg chg="add">
          <ac:chgData name="Lana Poljak" userId="S::lana.poljak3@skole.hr::d222ec3f-7ec6-43bc-b419-3b27fa31d224" providerId="AD" clId="Web-{CA93AE4D-7DAB-D0CC-D0E9-2160F5DDADC4}" dt="2023-01-26T17:31:15.788" v="254"/>
          <ac:spMkLst>
            <pc:docMk/>
            <pc:sldMk cId="282814391" sldId="262"/>
            <ac:spMk id="12" creationId="{13E5F285-BD95-4989-B20B-77899015947C}"/>
          </ac:spMkLst>
        </pc:spChg>
        <pc:spChg chg="mod">
          <ac:chgData name="Lana Poljak" userId="S::lana.poljak3@skole.hr::d222ec3f-7ec6-43bc-b419-3b27fa31d224" providerId="AD" clId="Web-{CA93AE4D-7DAB-D0CC-D0E9-2160F5DDADC4}" dt="2023-01-26T17:32:26.899" v="276" actId="1076"/>
          <ac:spMkLst>
            <pc:docMk/>
            <pc:sldMk cId="282814391" sldId="262"/>
            <ac:spMk id="20" creationId="{1EC741B7-EEE8-43D3-9F8E-C2B4DD1965B2}"/>
          </ac:spMkLst>
        </pc:spChg>
        <pc:spChg chg="add">
          <ac:chgData name="Lana Poljak" userId="S::lana.poljak3@skole.hr::d222ec3f-7ec6-43bc-b419-3b27fa31d224" providerId="AD" clId="Web-{CA93AE4D-7DAB-D0CC-D0E9-2160F5DDADC4}" dt="2023-01-26T17:31:15.788" v="254"/>
          <ac:spMkLst>
            <pc:docMk/>
            <pc:sldMk cId="282814391" sldId="262"/>
            <ac:spMk id="22" creationId="{6B6061A8-D267-4967-AF47-C3CC45138582}"/>
          </ac:spMkLst>
        </pc:spChg>
        <pc:grpChg chg="add">
          <ac:chgData name="Lana Poljak" userId="S::lana.poljak3@skole.hr::d222ec3f-7ec6-43bc-b419-3b27fa31d224" providerId="AD" clId="Web-{CA93AE4D-7DAB-D0CC-D0E9-2160F5DDADC4}" dt="2023-01-26T17:31:15.788" v="254"/>
          <ac:grpSpMkLst>
            <pc:docMk/>
            <pc:sldMk cId="282814391" sldId="262"/>
            <ac:grpSpMk id="14" creationId="{6C02F4BE-6538-4CAD-B506-5FEB41D378BC}"/>
          </ac:grpSpMkLst>
        </pc:grpChg>
        <pc:grpChg chg="add">
          <ac:chgData name="Lana Poljak" userId="S::lana.poljak3@skole.hr::d222ec3f-7ec6-43bc-b419-3b27fa31d224" providerId="AD" clId="Web-{CA93AE4D-7DAB-D0CC-D0E9-2160F5DDADC4}" dt="2023-01-26T17:31:15.788" v="254"/>
          <ac:grpSpMkLst>
            <pc:docMk/>
            <pc:sldMk cId="282814391" sldId="262"/>
            <ac:grpSpMk id="24" creationId="{12DB770A-658D-4212-9BF2-236070D5D7A4}"/>
          </ac:grpSpMkLst>
        </pc:grpChg>
        <pc:picChg chg="add del mod ord">
          <ac:chgData name="Lana Poljak" userId="S::lana.poljak3@skole.hr::d222ec3f-7ec6-43bc-b419-3b27fa31d224" providerId="AD" clId="Web-{CA93AE4D-7DAB-D0CC-D0E9-2160F5DDADC4}" dt="2023-01-26T17:25:46.329" v="108"/>
          <ac:picMkLst>
            <pc:docMk/>
            <pc:sldMk cId="282814391" sldId="262"/>
            <ac:picMk id="4" creationId="{EA910867-49ED-6060-DF65-F01493139EF1}"/>
          </ac:picMkLst>
        </pc:picChg>
        <pc:picChg chg="add mod">
          <ac:chgData name="Lana Poljak" userId="S::lana.poljak3@skole.hr::d222ec3f-7ec6-43bc-b419-3b27fa31d224" providerId="AD" clId="Web-{CA93AE4D-7DAB-D0CC-D0E9-2160F5DDADC4}" dt="2023-01-26T17:31:15.788" v="254"/>
          <ac:picMkLst>
            <pc:docMk/>
            <pc:sldMk cId="282814391" sldId="262"/>
            <ac:picMk id="5" creationId="{B8892B78-F3E1-4863-2D7C-5EEE43A4180F}"/>
          </ac:picMkLst>
        </pc:picChg>
      </pc:sldChg>
      <pc:sldChg chg="addSp delSp modSp new mod modTransition setBg addAnim modAnim">
        <pc:chgData name="Lana Poljak" userId="S::lana.poljak3@skole.hr::d222ec3f-7ec6-43bc-b419-3b27fa31d224" providerId="AD" clId="Web-{CA93AE4D-7DAB-D0CC-D0E9-2160F5DDADC4}" dt="2023-01-26T17:56:09.268" v="790"/>
        <pc:sldMkLst>
          <pc:docMk/>
          <pc:sldMk cId="1238004381" sldId="263"/>
        </pc:sldMkLst>
        <pc:spChg chg="mod">
          <ac:chgData name="Lana Poljak" userId="S::lana.poljak3@skole.hr::d222ec3f-7ec6-43bc-b419-3b27fa31d224" providerId="AD" clId="Web-{CA93AE4D-7DAB-D0CC-D0E9-2160F5DDADC4}" dt="2023-01-26T17:40:46.579" v="439" actId="1076"/>
          <ac:spMkLst>
            <pc:docMk/>
            <pc:sldMk cId="1238004381" sldId="263"/>
            <ac:spMk id="2" creationId="{31A6B598-B46C-329A-4326-945C582F7D88}"/>
          </ac:spMkLst>
        </pc:spChg>
        <pc:spChg chg="add del mod">
          <ac:chgData name="Lana Poljak" userId="S::lana.poljak3@skole.hr::d222ec3f-7ec6-43bc-b419-3b27fa31d224" providerId="AD" clId="Web-{CA93AE4D-7DAB-D0CC-D0E9-2160F5DDADC4}" dt="2023-01-26T17:55:48.501" v="781" actId="20577"/>
          <ac:spMkLst>
            <pc:docMk/>
            <pc:sldMk cId="1238004381" sldId="263"/>
            <ac:spMk id="3" creationId="{9201DB7C-64E5-A542-8874-8757BF32A086}"/>
          </ac:spMkLst>
        </pc:spChg>
        <pc:spChg chg="add del">
          <ac:chgData name="Lana Poljak" userId="S::lana.poljak3@skole.hr::d222ec3f-7ec6-43bc-b419-3b27fa31d224" providerId="AD" clId="Web-{CA93AE4D-7DAB-D0CC-D0E9-2160F5DDADC4}" dt="2023-01-26T17:40:24.673" v="433"/>
          <ac:spMkLst>
            <pc:docMk/>
            <pc:sldMk cId="1238004381" sldId="263"/>
            <ac:spMk id="10" creationId="{F420BC5C-C418-4843-B04B-6918968D0982}"/>
          </ac:spMkLst>
        </pc:spChg>
        <pc:spChg chg="add del">
          <ac:chgData name="Lana Poljak" userId="S::lana.poljak3@skole.hr::d222ec3f-7ec6-43bc-b419-3b27fa31d224" providerId="AD" clId="Web-{CA93AE4D-7DAB-D0CC-D0E9-2160F5DDADC4}" dt="2023-01-26T17:40:24.673" v="433"/>
          <ac:spMkLst>
            <pc:docMk/>
            <pc:sldMk cId="1238004381" sldId="263"/>
            <ac:spMk id="12" creationId="{13E5F285-BD95-4989-B20B-77899015947C}"/>
          </ac:spMkLst>
        </pc:spChg>
        <pc:spChg chg="mod">
          <ac:chgData name="Lana Poljak" userId="S::lana.poljak3@skole.hr::d222ec3f-7ec6-43bc-b419-3b27fa31d224" providerId="AD" clId="Web-{CA93AE4D-7DAB-D0CC-D0E9-2160F5DDADC4}" dt="2023-01-26T17:40:49.923" v="440" actId="1076"/>
          <ac:spMkLst>
            <pc:docMk/>
            <pc:sldMk cId="1238004381" sldId="263"/>
            <ac:spMk id="20" creationId="{40FA43D3-D34B-4BC7-80D0-F3E75A222AC6}"/>
          </ac:spMkLst>
        </pc:spChg>
        <pc:spChg chg="add del">
          <ac:chgData name="Lana Poljak" userId="S::lana.poljak3@skole.hr::d222ec3f-7ec6-43bc-b419-3b27fa31d224" providerId="AD" clId="Web-{CA93AE4D-7DAB-D0CC-D0E9-2160F5DDADC4}" dt="2023-01-26T17:40:24.673" v="433"/>
          <ac:spMkLst>
            <pc:docMk/>
            <pc:sldMk cId="1238004381" sldId="263"/>
            <ac:spMk id="22" creationId="{6B6061A8-D267-4967-AF47-C3CC45138582}"/>
          </ac:spMkLst>
        </pc:spChg>
        <pc:spChg chg="add">
          <ac:chgData name="Lana Poljak" userId="S::lana.poljak3@skole.hr::d222ec3f-7ec6-43bc-b419-3b27fa31d224" providerId="AD" clId="Web-{CA93AE4D-7DAB-D0CC-D0E9-2160F5DDADC4}" dt="2023-01-26T17:40:24.688" v="434"/>
          <ac:spMkLst>
            <pc:docMk/>
            <pc:sldMk cId="1238004381" sldId="263"/>
            <ac:spMk id="33" creationId="{2F9C493A-9F03-49B4-B3FB-19CE5AC115BE}"/>
          </ac:spMkLst>
        </pc:spChg>
        <pc:spChg chg="add">
          <ac:chgData name="Lana Poljak" userId="S::lana.poljak3@skole.hr::d222ec3f-7ec6-43bc-b419-3b27fa31d224" providerId="AD" clId="Web-{CA93AE4D-7DAB-D0CC-D0E9-2160F5DDADC4}" dt="2023-01-26T17:40:24.688" v="434"/>
          <ac:spMkLst>
            <pc:docMk/>
            <pc:sldMk cId="1238004381" sldId="263"/>
            <ac:spMk id="34" creationId="{90A46C7D-C1BB-49B8-8D37-39742820E964}"/>
          </ac:spMkLst>
        </pc:spChg>
        <pc:spChg chg="add">
          <ac:chgData name="Lana Poljak" userId="S::lana.poljak3@skole.hr::d222ec3f-7ec6-43bc-b419-3b27fa31d224" providerId="AD" clId="Web-{CA93AE4D-7DAB-D0CC-D0E9-2160F5DDADC4}" dt="2023-01-26T17:40:24.688" v="434"/>
          <ac:spMkLst>
            <pc:docMk/>
            <pc:sldMk cId="1238004381" sldId="263"/>
            <ac:spMk id="36" creationId="{55820E42-2F9D-41EF-B67F-522A133B3373}"/>
          </ac:spMkLst>
        </pc:spChg>
        <pc:grpChg chg="add del">
          <ac:chgData name="Lana Poljak" userId="S::lana.poljak3@skole.hr::d222ec3f-7ec6-43bc-b419-3b27fa31d224" providerId="AD" clId="Web-{CA93AE4D-7DAB-D0CC-D0E9-2160F5DDADC4}" dt="2023-01-26T17:40:24.673" v="433"/>
          <ac:grpSpMkLst>
            <pc:docMk/>
            <pc:sldMk cId="1238004381" sldId="263"/>
            <ac:grpSpMk id="14" creationId="{6C02F4BE-6538-4CAD-B506-5FEB41D378BC}"/>
          </ac:grpSpMkLst>
        </pc:grpChg>
        <pc:grpChg chg="add del">
          <ac:chgData name="Lana Poljak" userId="S::lana.poljak3@skole.hr::d222ec3f-7ec6-43bc-b419-3b27fa31d224" providerId="AD" clId="Web-{CA93AE4D-7DAB-D0CC-D0E9-2160F5DDADC4}" dt="2023-01-26T17:40:24.673" v="433"/>
          <ac:grpSpMkLst>
            <pc:docMk/>
            <pc:sldMk cId="1238004381" sldId="263"/>
            <ac:grpSpMk id="24" creationId="{12DB770A-658D-4212-9BF2-236070D5D7A4}"/>
          </ac:grpSpMkLst>
        </pc:grpChg>
        <pc:grpChg chg="add">
          <ac:chgData name="Lana Poljak" userId="S::lana.poljak3@skole.hr::d222ec3f-7ec6-43bc-b419-3b27fa31d224" providerId="AD" clId="Web-{CA93AE4D-7DAB-D0CC-D0E9-2160F5DDADC4}" dt="2023-01-26T17:40:24.688" v="434"/>
          <ac:grpSpMkLst>
            <pc:docMk/>
            <pc:sldMk cId="1238004381" sldId="263"/>
            <ac:grpSpMk id="35" creationId="{61BBAB6F-65E6-4E2B-B363-6AB27C84E0C1}"/>
          </ac:grpSpMkLst>
        </pc:grpChg>
        <pc:grpChg chg="add">
          <ac:chgData name="Lana Poljak" userId="S::lana.poljak3@skole.hr::d222ec3f-7ec6-43bc-b419-3b27fa31d224" providerId="AD" clId="Web-{CA93AE4D-7DAB-D0CC-D0E9-2160F5DDADC4}" dt="2023-01-26T17:40:24.688" v="434"/>
          <ac:grpSpMkLst>
            <pc:docMk/>
            <pc:sldMk cId="1238004381" sldId="263"/>
            <ac:grpSpMk id="37" creationId="{13D9BC31-B57D-4933-AD83-94F462D4C2F9}"/>
          </ac:grpSpMkLst>
        </pc:grpChg>
        <pc:picChg chg="add del mod ord">
          <ac:chgData name="Lana Poljak" userId="S::lana.poljak3@skole.hr::d222ec3f-7ec6-43bc-b419-3b27fa31d224" providerId="AD" clId="Web-{CA93AE4D-7DAB-D0CC-D0E9-2160F5DDADC4}" dt="2023-01-26T17:34:10.869" v="296"/>
          <ac:picMkLst>
            <pc:docMk/>
            <pc:sldMk cId="1238004381" sldId="263"/>
            <ac:picMk id="4" creationId="{7CA7CE73-4F6C-FD81-A092-ABBDE705C3AD}"/>
          </ac:picMkLst>
        </pc:picChg>
        <pc:picChg chg="add mod">
          <ac:chgData name="Lana Poljak" userId="S::lana.poljak3@skole.hr::d222ec3f-7ec6-43bc-b419-3b27fa31d224" providerId="AD" clId="Web-{CA93AE4D-7DAB-D0CC-D0E9-2160F5DDADC4}" dt="2023-01-26T17:40:24.688" v="434"/>
          <ac:picMkLst>
            <pc:docMk/>
            <pc:sldMk cId="1238004381" sldId="263"/>
            <ac:picMk id="5" creationId="{514B6D71-87CD-7B66-5064-BB257DC77205}"/>
          </ac:picMkLst>
        </pc:picChg>
      </pc:sldChg>
      <pc:sldChg chg="addSp modSp new mod modTransition setBg addAnim modAnim">
        <pc:chgData name="Lana Poljak" userId="S::lana.poljak3@skole.hr::d222ec3f-7ec6-43bc-b419-3b27fa31d224" providerId="AD" clId="Web-{CA93AE4D-7DAB-D0CC-D0E9-2160F5DDADC4}" dt="2023-01-26T17:56:02.971" v="788"/>
        <pc:sldMkLst>
          <pc:docMk/>
          <pc:sldMk cId="4246139130" sldId="264"/>
        </pc:sldMkLst>
        <pc:spChg chg="mod">
          <ac:chgData name="Lana Poljak" userId="S::lana.poljak3@skole.hr::d222ec3f-7ec6-43bc-b419-3b27fa31d224" providerId="AD" clId="Web-{CA93AE4D-7DAB-D0CC-D0E9-2160F5DDADC4}" dt="2023-01-26T17:47:44.821" v="623" actId="1076"/>
          <ac:spMkLst>
            <pc:docMk/>
            <pc:sldMk cId="4246139130" sldId="264"/>
            <ac:spMk id="2" creationId="{54AE9CB7-C25A-F91F-E9F0-66410A0B2242}"/>
          </ac:spMkLst>
        </pc:spChg>
        <pc:spChg chg="mod ord">
          <ac:chgData name="Lana Poljak" userId="S::lana.poljak3@skole.hr::d222ec3f-7ec6-43bc-b419-3b27fa31d224" providerId="AD" clId="Web-{CA93AE4D-7DAB-D0CC-D0E9-2160F5DDADC4}" dt="2023-01-26T17:54:38.047" v="758" actId="20577"/>
          <ac:spMkLst>
            <pc:docMk/>
            <pc:sldMk cId="4246139130" sldId="264"/>
            <ac:spMk id="3" creationId="{73284102-25C6-7EFA-72E8-6DFAD94B1516}"/>
          </ac:spMkLst>
        </pc:spChg>
        <pc:spChg chg="add">
          <ac:chgData name="Lana Poljak" userId="S::lana.poljak3@skole.hr::d222ec3f-7ec6-43bc-b419-3b27fa31d224" providerId="AD" clId="Web-{CA93AE4D-7DAB-D0CC-D0E9-2160F5DDADC4}" dt="2023-01-26T17:47:33.336" v="618"/>
          <ac:spMkLst>
            <pc:docMk/>
            <pc:sldMk cId="4246139130" sldId="264"/>
            <ac:spMk id="9" creationId="{2F9C493A-9F03-49B4-B3FB-19CE5AC115BE}"/>
          </ac:spMkLst>
        </pc:spChg>
        <pc:spChg chg="mod">
          <ac:chgData name="Lana Poljak" userId="S::lana.poljak3@skole.hr::d222ec3f-7ec6-43bc-b419-3b27fa31d224" providerId="AD" clId="Web-{CA93AE4D-7DAB-D0CC-D0E9-2160F5DDADC4}" dt="2023-01-26T17:47:47.305" v="624" actId="1076"/>
          <ac:spMkLst>
            <pc:docMk/>
            <pc:sldMk cId="4246139130" sldId="264"/>
            <ac:spMk id="17" creationId="{6078955A-1871-4463-B23D-8AD33984CD31}"/>
          </ac:spMkLst>
        </pc:spChg>
        <pc:spChg chg="add">
          <ac:chgData name="Lana Poljak" userId="S::lana.poljak3@skole.hr::d222ec3f-7ec6-43bc-b419-3b27fa31d224" providerId="AD" clId="Web-{CA93AE4D-7DAB-D0CC-D0E9-2160F5DDADC4}" dt="2023-01-26T17:47:33.336" v="618"/>
          <ac:spMkLst>
            <pc:docMk/>
            <pc:sldMk cId="4246139130" sldId="264"/>
            <ac:spMk id="19" creationId="{62F1D297-74F5-4948-9655-BC87A30A469D}"/>
          </ac:spMkLst>
        </pc:spChg>
        <pc:grpChg chg="add">
          <ac:chgData name="Lana Poljak" userId="S::lana.poljak3@skole.hr::d222ec3f-7ec6-43bc-b419-3b27fa31d224" providerId="AD" clId="Web-{CA93AE4D-7DAB-D0CC-D0E9-2160F5DDADC4}" dt="2023-01-26T17:47:33.336" v="618"/>
          <ac:grpSpMkLst>
            <pc:docMk/>
            <pc:sldMk cId="4246139130" sldId="264"/>
            <ac:grpSpMk id="11" creationId="{5E46079A-4648-465E-9D1A-479174C99FFA}"/>
          </ac:grpSpMkLst>
        </pc:grpChg>
        <pc:grpChg chg="add">
          <ac:chgData name="Lana Poljak" userId="S::lana.poljak3@skole.hr::d222ec3f-7ec6-43bc-b419-3b27fa31d224" providerId="AD" clId="Web-{CA93AE4D-7DAB-D0CC-D0E9-2160F5DDADC4}" dt="2023-01-26T17:47:33.336" v="618"/>
          <ac:grpSpMkLst>
            <pc:docMk/>
            <pc:sldMk cId="4246139130" sldId="264"/>
            <ac:grpSpMk id="21" creationId="{756DB040-BB4B-446D-9172-7253A56604B0}"/>
          </ac:grpSpMkLst>
        </pc:grpChg>
        <pc:picChg chg="add mod">
          <ac:chgData name="Lana Poljak" userId="S::lana.poljak3@skole.hr::d222ec3f-7ec6-43bc-b419-3b27fa31d224" providerId="AD" clId="Web-{CA93AE4D-7DAB-D0CC-D0E9-2160F5DDADC4}" dt="2023-01-26T17:47:33.336" v="618"/>
          <ac:picMkLst>
            <pc:docMk/>
            <pc:sldMk cId="4246139130" sldId="264"/>
            <ac:picMk id="4" creationId="{887977ED-2BDF-AD7F-FC82-0EFFDD0C8E25}"/>
          </ac:picMkLst>
        </pc:picChg>
      </pc:sldChg>
      <pc:sldChg chg="addSp modSp new mod modTransition setBg addAnim modAnim">
        <pc:chgData name="Lana Poljak" userId="S::lana.poljak3@skole.hr::d222ec3f-7ec6-43bc-b419-3b27fa31d224" providerId="AD" clId="Web-{CA93AE4D-7DAB-D0CC-D0E9-2160F5DDADC4}" dt="2023-01-26T17:55:59.361" v="786"/>
        <pc:sldMkLst>
          <pc:docMk/>
          <pc:sldMk cId="3480782395" sldId="265"/>
        </pc:sldMkLst>
        <pc:spChg chg="mod">
          <ac:chgData name="Lana Poljak" userId="S::lana.poljak3@skole.hr::d222ec3f-7ec6-43bc-b419-3b27fa31d224" providerId="AD" clId="Web-{CA93AE4D-7DAB-D0CC-D0E9-2160F5DDADC4}" dt="2023-01-26T17:54:09.343" v="744" actId="20577"/>
          <ac:spMkLst>
            <pc:docMk/>
            <pc:sldMk cId="3480782395" sldId="265"/>
            <ac:spMk id="2" creationId="{4BA5E355-864B-A4B3-ACA1-25AF82F849CC}"/>
          </ac:spMkLst>
        </pc:spChg>
        <pc:spChg chg="mod">
          <ac:chgData name="Lana Poljak" userId="S::lana.poljak3@skole.hr::d222ec3f-7ec6-43bc-b419-3b27fa31d224" providerId="AD" clId="Web-{CA93AE4D-7DAB-D0CC-D0E9-2160F5DDADC4}" dt="2023-01-26T17:54:29.594" v="754" actId="20577"/>
          <ac:spMkLst>
            <pc:docMk/>
            <pc:sldMk cId="3480782395" sldId="265"/>
            <ac:spMk id="3" creationId="{FA7E3ADF-0339-0E54-B037-3F1A77DB2481}"/>
          </ac:spMkLst>
        </pc:spChg>
        <pc:spChg chg="add">
          <ac:chgData name="Lana Poljak" userId="S::lana.poljak3@skole.hr::d222ec3f-7ec6-43bc-b419-3b27fa31d224" providerId="AD" clId="Web-{CA93AE4D-7DAB-D0CC-D0E9-2160F5DDADC4}" dt="2023-01-26T17:54:01.968" v="740"/>
          <ac:spMkLst>
            <pc:docMk/>
            <pc:sldMk cId="3480782395" sldId="265"/>
            <ac:spMk id="8" creationId="{2F9C493A-9F03-49B4-B3FB-19CE5AC115BE}"/>
          </ac:spMkLst>
        </pc:spChg>
        <pc:spChg chg="add">
          <ac:chgData name="Lana Poljak" userId="S::lana.poljak3@skole.hr::d222ec3f-7ec6-43bc-b419-3b27fa31d224" providerId="AD" clId="Web-{CA93AE4D-7DAB-D0CC-D0E9-2160F5DDADC4}" dt="2023-01-26T17:54:01.968" v="740"/>
          <ac:spMkLst>
            <pc:docMk/>
            <pc:sldMk cId="3480782395" sldId="265"/>
            <ac:spMk id="10" creationId="{90A46C7D-C1BB-49B8-8D37-39742820E964}"/>
          </ac:spMkLst>
        </pc:spChg>
        <pc:spChg chg="add">
          <ac:chgData name="Lana Poljak" userId="S::lana.poljak3@skole.hr::d222ec3f-7ec6-43bc-b419-3b27fa31d224" providerId="AD" clId="Web-{CA93AE4D-7DAB-D0CC-D0E9-2160F5DDADC4}" dt="2023-01-26T17:54:01.968" v="740"/>
          <ac:spMkLst>
            <pc:docMk/>
            <pc:sldMk cId="3480782395" sldId="265"/>
            <ac:spMk id="20" creationId="{D5B4F0F5-BE58-4EC0-B650-A71A07437CDD}"/>
          </ac:spMkLst>
        </pc:spChg>
        <pc:grpChg chg="add">
          <ac:chgData name="Lana Poljak" userId="S::lana.poljak3@skole.hr::d222ec3f-7ec6-43bc-b419-3b27fa31d224" providerId="AD" clId="Web-{CA93AE4D-7DAB-D0CC-D0E9-2160F5DDADC4}" dt="2023-01-26T17:54:01.968" v="740"/>
          <ac:grpSpMkLst>
            <pc:docMk/>
            <pc:sldMk cId="3480782395" sldId="265"/>
            <ac:grpSpMk id="12" creationId="{61BBAB6F-65E6-4E2B-B363-6AB27C84E0C1}"/>
          </ac:grpSpMkLst>
        </pc:grpChg>
        <pc:grpChg chg="add">
          <ac:chgData name="Lana Poljak" userId="S::lana.poljak3@skole.hr::d222ec3f-7ec6-43bc-b419-3b27fa31d224" providerId="AD" clId="Web-{CA93AE4D-7DAB-D0CC-D0E9-2160F5DDADC4}" dt="2023-01-26T17:54:01.968" v="740"/>
          <ac:grpSpMkLst>
            <pc:docMk/>
            <pc:sldMk cId="3480782395" sldId="265"/>
            <ac:grpSpMk id="22" creationId="{E700C1F5-B637-45FE-96CC-270D263A597B}"/>
          </ac:grpSpMkLst>
        </pc:grpChg>
      </pc:sldChg>
      <pc:sldChg chg="new del">
        <pc:chgData name="Lana Poljak" userId="S::lana.poljak3@skole.hr::d222ec3f-7ec6-43bc-b419-3b27fa31d224" providerId="AD" clId="Web-{CA93AE4D-7DAB-D0CC-D0E9-2160F5DDADC4}" dt="2023-01-26T17:59:19.443" v="836"/>
        <pc:sldMkLst>
          <pc:docMk/>
          <pc:sldMk cId="3948973437" sldId="266"/>
        </pc:sldMkLst>
      </pc:sldChg>
      <pc:sldChg chg="addSp delSp modSp new modTransition">
        <pc:chgData name="Lana Poljak" userId="S::lana.poljak3@skole.hr::d222ec3f-7ec6-43bc-b419-3b27fa31d224" providerId="AD" clId="Web-{CA93AE4D-7DAB-D0CC-D0E9-2160F5DDADC4}" dt="2023-01-26T18:04:14.745" v="866"/>
        <pc:sldMkLst>
          <pc:docMk/>
          <pc:sldMk cId="1792780957" sldId="267"/>
        </pc:sldMkLst>
        <pc:picChg chg="add mod modCrop">
          <ac:chgData name="Lana Poljak" userId="S::lana.poljak3@skole.hr::d222ec3f-7ec6-43bc-b419-3b27fa31d224" providerId="AD" clId="Web-{CA93AE4D-7DAB-D0CC-D0E9-2160F5DDADC4}" dt="2023-01-26T18:00:52.132" v="845" actId="1076"/>
          <ac:picMkLst>
            <pc:docMk/>
            <pc:sldMk cId="1792780957" sldId="267"/>
            <ac:picMk id="2" creationId="{0A2B04FB-0D18-0B51-6A6D-EF98AA615E18}"/>
          </ac:picMkLst>
        </pc:picChg>
        <pc:picChg chg="add del mod">
          <ac:chgData name="Lana Poljak" userId="S::lana.poljak3@skole.hr::d222ec3f-7ec6-43bc-b419-3b27fa31d224" providerId="AD" clId="Web-{CA93AE4D-7DAB-D0CC-D0E9-2160F5DDADC4}" dt="2023-01-26T18:01:36.398" v="848"/>
          <ac:picMkLst>
            <pc:docMk/>
            <pc:sldMk cId="1792780957" sldId="267"/>
            <ac:picMk id="3" creationId="{6E6EAEEF-F001-1A1C-73C7-A384BC4DEE46}"/>
          </ac:picMkLst>
        </pc:picChg>
        <pc:picChg chg="add mod">
          <ac:chgData name="Lana Poljak" userId="S::lana.poljak3@skole.hr::d222ec3f-7ec6-43bc-b419-3b27fa31d224" providerId="AD" clId="Web-{CA93AE4D-7DAB-D0CC-D0E9-2160F5DDADC4}" dt="2023-01-26T18:02:45.165" v="854" actId="1076"/>
          <ac:picMkLst>
            <pc:docMk/>
            <pc:sldMk cId="1792780957" sldId="267"/>
            <ac:picMk id="4" creationId="{E14ECAEE-AF13-0C06-C912-E2B1F5B4C49A}"/>
          </ac:picMkLst>
        </pc:picChg>
        <pc:picChg chg="add mod">
          <ac:chgData name="Lana Poljak" userId="S::lana.poljak3@skole.hr::d222ec3f-7ec6-43bc-b419-3b27fa31d224" providerId="AD" clId="Web-{CA93AE4D-7DAB-D0CC-D0E9-2160F5DDADC4}" dt="2023-01-26T18:03:52.541" v="856" actId="1076"/>
          <ac:picMkLst>
            <pc:docMk/>
            <pc:sldMk cId="1792780957" sldId="267"/>
            <ac:picMk id="5" creationId="{FBB52091-AFAE-51CB-C9AB-59A49E742DDA}"/>
          </ac:picMkLst>
        </pc:picChg>
      </pc:sldChg>
    </pc:docChg>
  </pc:docChgLst>
  <pc:docChgLst>
    <pc:chgData name="Lana Poljak" userId="S::lana.poljak3@skole.hr::d222ec3f-7ec6-43bc-b419-3b27fa31d224" providerId="AD" clId="Web-{552331C2-810D-4FCC-F278-41380B9A43E4}"/>
    <pc:docChg chg="modSld">
      <pc:chgData name="Lana Poljak" userId="S::lana.poljak3@skole.hr::d222ec3f-7ec6-43bc-b419-3b27fa31d224" providerId="AD" clId="Web-{552331C2-810D-4FCC-F278-41380B9A43E4}" dt="2023-01-27T07:08:04.914" v="23" actId="20577"/>
      <pc:docMkLst>
        <pc:docMk/>
      </pc:docMkLst>
      <pc:sldChg chg="modSp">
        <pc:chgData name="Lana Poljak" userId="S::lana.poljak3@skole.hr::d222ec3f-7ec6-43bc-b419-3b27fa31d224" providerId="AD" clId="Web-{552331C2-810D-4FCC-F278-41380B9A43E4}" dt="2023-01-27T07:08:04.914" v="23" actId="20577"/>
        <pc:sldMkLst>
          <pc:docMk/>
          <pc:sldMk cId="1097347376" sldId="259"/>
        </pc:sldMkLst>
        <pc:spChg chg="mod">
          <ac:chgData name="Lana Poljak" userId="S::lana.poljak3@skole.hr::d222ec3f-7ec6-43bc-b419-3b27fa31d224" providerId="AD" clId="Web-{552331C2-810D-4FCC-F278-41380B9A43E4}" dt="2023-01-27T07:08:04.914" v="23" actId="20577"/>
          <ac:spMkLst>
            <pc:docMk/>
            <pc:sldMk cId="1097347376" sldId="259"/>
            <ac:spMk id="3" creationId="{388A129E-0F51-8B79-CBF0-F7C600316B3D}"/>
          </ac:spMkLst>
        </pc:spChg>
      </pc:sldChg>
    </pc:docChg>
  </pc:docChgLst>
  <pc:docChgLst>
    <pc:chgData name="Lana Poljak" userId="S::lana.poljak3@skole.hr::d222ec3f-7ec6-43bc-b419-3b27fa31d224" providerId="AD" clId="Web-{B1F582E8-2F1D-49E6-BC06-0501F0BA50CF}"/>
    <pc:docChg chg="addSld delSld modSld addMainMaster delMainMaster">
      <pc:chgData name="Lana Poljak" userId="S::lana.poljak3@skole.hr::d222ec3f-7ec6-43bc-b419-3b27fa31d224" providerId="AD" clId="Web-{B1F582E8-2F1D-49E6-BC06-0501F0BA50CF}" dt="2023-01-21T11:07:07.261" v="307"/>
      <pc:docMkLst>
        <pc:docMk/>
      </pc:docMkLst>
      <pc:sldChg chg="addSp delSp modSp mod modTransition setBg modClrScheme addAnim modAnim setClrOvrMap chgLayout">
        <pc:chgData name="Lana Poljak" userId="S::lana.poljak3@skole.hr::d222ec3f-7ec6-43bc-b419-3b27fa31d224" providerId="AD" clId="Web-{B1F582E8-2F1D-49E6-BC06-0501F0BA50CF}" dt="2023-01-21T10:59:43.984" v="70"/>
        <pc:sldMkLst>
          <pc:docMk/>
          <pc:sldMk cId="3601082625" sldId="256"/>
        </pc:sldMkLst>
        <pc:spChg chg="mod ord">
          <ac:chgData name="Lana Poljak" userId="S::lana.poljak3@skole.hr::d222ec3f-7ec6-43bc-b419-3b27fa31d224" providerId="AD" clId="Web-{B1F582E8-2F1D-49E6-BC06-0501F0BA50CF}" dt="2023-01-21T10:58:42.295" v="64" actId="1076"/>
          <ac:spMkLst>
            <pc:docMk/>
            <pc:sldMk cId="3601082625" sldId="256"/>
            <ac:spMk id="2" creationId="{00000000-0000-0000-0000-000000000000}"/>
          </ac:spMkLst>
        </pc:spChg>
        <pc:spChg chg="mod">
          <ac:chgData name="Lana Poljak" userId="S::lana.poljak3@skole.hr::d222ec3f-7ec6-43bc-b419-3b27fa31d224" providerId="AD" clId="Web-{B1F582E8-2F1D-49E6-BC06-0501F0BA50CF}" dt="2023-01-21T10:58:16.201" v="56" actId="1076"/>
          <ac:spMkLst>
            <pc:docMk/>
            <pc:sldMk cId="3601082625" sldId="256"/>
            <ac:spMk id="3" creationId="{00000000-0000-0000-0000-000000000000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1:35.734" v="3"/>
          <ac:spMkLst>
            <pc:docMk/>
            <pc:sldMk cId="3601082625" sldId="256"/>
            <ac:spMk id="9" creationId="{7A18C9FB-EC4C-4DAE-8F7D-C6E5AF607958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1:35.734" v="3"/>
          <ac:spMkLst>
            <pc:docMk/>
            <pc:sldMk cId="3601082625" sldId="256"/>
            <ac:spMk id="11" creationId="{4EB7CBBE-178B-4DB3-AD92-DED458BAE7CE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1:55.860" v="6"/>
          <ac:spMkLst>
            <pc:docMk/>
            <pc:sldMk cId="3601082625" sldId="256"/>
            <ac:spMk id="16" creationId="{60220DBA-8988-4873-8FCD-3FFAC3CF13F6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15.923" v="9"/>
          <ac:spMkLst>
            <pc:docMk/>
            <pc:sldMk cId="3601082625" sldId="256"/>
            <ac:spMk id="27" creationId="{2644B391-9BFE-445C-A9EC-F544BB85FBC7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15.923" v="9"/>
          <ac:spMkLst>
            <pc:docMk/>
            <pc:sldMk cId="3601082625" sldId="256"/>
            <ac:spMk id="29" creationId="{80F26E69-87D9-4655-AE7B-280A87AA3CAD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46.923" v="12"/>
          <ac:spMkLst>
            <pc:docMk/>
            <pc:sldMk cId="3601082625" sldId="256"/>
            <ac:spMk id="34" creationId="{2FDF0794-1B86-42B2-B8C7-F60123E638ED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46.923" v="12"/>
          <ac:spMkLst>
            <pc:docMk/>
            <pc:sldMk cId="3601082625" sldId="256"/>
            <ac:spMk id="36" creationId="{C5373426-E26E-431D-959C-5DB96C0B6208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46.923" v="12"/>
          <ac:spMkLst>
            <pc:docMk/>
            <pc:sldMk cId="3601082625" sldId="256"/>
            <ac:spMk id="40" creationId="{E239D8CC-16F4-4B2B-80F0-203C56D0D2DE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58.502" v="14"/>
          <ac:spMkLst>
            <pc:docMk/>
            <pc:sldMk cId="3601082625" sldId="256"/>
            <ac:spMk id="45" creationId="{A5D0B0D3-D735-4619-AA45-B57B791E1744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58.502" v="14"/>
          <ac:spMkLst>
            <pc:docMk/>
            <pc:sldMk cId="3601082625" sldId="256"/>
            <ac:spMk id="55" creationId="{752C2BA4-3BBE-4D22-A0D9-8D2A7B8F1C71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2:58.502" v="14"/>
          <ac:spMkLst>
            <pc:docMk/>
            <pc:sldMk cId="3601082625" sldId="256"/>
            <ac:spMk id="57" creationId="{82AA7049-B18D-49D6-AD7D-DBB9E19FBB78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7:03.117" v="23"/>
          <ac:spMkLst>
            <pc:docMk/>
            <pc:sldMk cId="3601082625" sldId="256"/>
            <ac:spMk id="69" creationId="{A5D0B0D3-D735-4619-AA45-B57B791E1744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7:03.117" v="23"/>
          <ac:spMkLst>
            <pc:docMk/>
            <pc:sldMk cId="3601082625" sldId="256"/>
            <ac:spMk id="71" creationId="{25A2CBEC-4F23-437D-9D03-9968C9B79790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7:03.117" v="23"/>
          <ac:spMkLst>
            <pc:docMk/>
            <pc:sldMk cId="3601082625" sldId="256"/>
            <ac:spMk id="81" creationId="{6264A856-A4F6-4068-9AC3-7B38A00DA75A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6:57.445" v="20"/>
          <ac:spMkLst>
            <pc:docMk/>
            <pc:sldMk cId="3601082625" sldId="256"/>
            <ac:spMk id="95" creationId="{A5D0B0D3-D735-4619-AA45-B57B791E1744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7:03.086" v="22"/>
          <ac:spMkLst>
            <pc:docMk/>
            <pc:sldMk cId="3601082625" sldId="256"/>
            <ac:spMk id="99" creationId="{838456E0-BAD6-49AA-B7F3-846752A7EE0B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6:57.445" v="20"/>
          <ac:spMkLst>
            <pc:docMk/>
            <pc:sldMk cId="3601082625" sldId="256"/>
            <ac:spMk id="105" creationId="{3D505D40-32E9-4C48-81F8-AD80433BE6B7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7:03.086" v="22"/>
          <ac:spMkLst>
            <pc:docMk/>
            <pc:sldMk cId="3601082625" sldId="256"/>
            <ac:spMk id="109" creationId="{ACFC1F4B-C7BE-44D2-8FA4-1CE2FCF06B0C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7:03.086" v="22"/>
          <ac:spMkLst>
            <pc:docMk/>
            <pc:sldMk cId="3601082625" sldId="256"/>
            <ac:spMk id="119" creationId="{A5D0B0D3-D735-4619-AA45-B57B791E1744}"/>
          </ac:spMkLst>
        </pc:spChg>
        <pc:spChg chg="add del">
          <ac:chgData name="Lana Poljak" userId="S::lana.poljak3@skole.hr::d222ec3f-7ec6-43bc-b419-3b27fa31d224" providerId="AD" clId="Web-{B1F582E8-2F1D-49E6-BC06-0501F0BA50CF}" dt="2023-01-21T10:57:03.086" v="22"/>
          <ac:spMkLst>
            <pc:docMk/>
            <pc:sldMk cId="3601082625" sldId="256"/>
            <ac:spMk id="120" creationId="{948AEA76-67F2-4344-A189-9BFFE0076388}"/>
          </ac:spMkLst>
        </pc:spChg>
        <pc:spChg chg="add">
          <ac:chgData name="Lana Poljak" userId="S::lana.poljak3@skole.hr::d222ec3f-7ec6-43bc-b419-3b27fa31d224" providerId="AD" clId="Web-{B1F582E8-2F1D-49E6-BC06-0501F0BA50CF}" dt="2023-01-21T10:57:03.117" v="23"/>
          <ac:spMkLst>
            <pc:docMk/>
            <pc:sldMk cId="3601082625" sldId="256"/>
            <ac:spMk id="124" creationId="{A5D0B0D3-D735-4619-AA45-B57B791E1744}"/>
          </ac:spMkLst>
        </pc:spChg>
        <pc:spChg chg="add">
          <ac:chgData name="Lana Poljak" userId="S::lana.poljak3@skole.hr::d222ec3f-7ec6-43bc-b419-3b27fa31d224" providerId="AD" clId="Web-{B1F582E8-2F1D-49E6-BC06-0501F0BA50CF}" dt="2023-01-21T10:57:03.117" v="23"/>
          <ac:spMkLst>
            <pc:docMk/>
            <pc:sldMk cId="3601082625" sldId="256"/>
            <ac:spMk id="125" creationId="{948AEA76-67F2-4344-A189-9BFFE0076388}"/>
          </ac:spMkLst>
        </pc:spChg>
        <pc:spChg chg="add">
          <ac:chgData name="Lana Poljak" userId="S::lana.poljak3@skole.hr::d222ec3f-7ec6-43bc-b419-3b27fa31d224" providerId="AD" clId="Web-{B1F582E8-2F1D-49E6-BC06-0501F0BA50CF}" dt="2023-01-21T10:57:03.117" v="23"/>
          <ac:spMkLst>
            <pc:docMk/>
            <pc:sldMk cId="3601082625" sldId="256"/>
            <ac:spMk id="126" creationId="{CF7F2079-504C-499A-A644-58F4DDC7643B}"/>
          </ac:spMkLst>
        </pc:spChg>
        <pc:spChg chg="add">
          <ac:chgData name="Lana Poljak" userId="S::lana.poljak3@skole.hr::d222ec3f-7ec6-43bc-b419-3b27fa31d224" providerId="AD" clId="Web-{B1F582E8-2F1D-49E6-BC06-0501F0BA50CF}" dt="2023-01-21T10:57:03.117" v="23"/>
          <ac:spMkLst>
            <pc:docMk/>
            <pc:sldMk cId="3601082625" sldId="256"/>
            <ac:spMk id="130" creationId="{3D505D40-32E9-4C48-81F8-AD80433BE6B7}"/>
          </ac:spMkLst>
        </pc:spChg>
        <pc:grpChg chg="add del">
          <ac:chgData name="Lana Poljak" userId="S::lana.poljak3@skole.hr::d222ec3f-7ec6-43bc-b419-3b27fa31d224" providerId="AD" clId="Web-{B1F582E8-2F1D-49E6-BC06-0501F0BA50CF}" dt="2023-01-21T10:52:58.502" v="14"/>
          <ac:grpSpMkLst>
            <pc:docMk/>
            <pc:sldMk cId="3601082625" sldId="256"/>
            <ac:grpSpMk id="47" creationId="{06B4C967-D337-479B-87CA-7587B7FCFF5E}"/>
          </ac:grpSpMkLst>
        </pc:grpChg>
        <pc:grpChg chg="add del">
          <ac:chgData name="Lana Poljak" userId="S::lana.poljak3@skole.hr::d222ec3f-7ec6-43bc-b419-3b27fa31d224" providerId="AD" clId="Web-{B1F582E8-2F1D-49E6-BC06-0501F0BA50CF}" dt="2023-01-21T10:52:58.502" v="14"/>
          <ac:grpSpMkLst>
            <pc:docMk/>
            <pc:sldMk cId="3601082625" sldId="256"/>
            <ac:grpSpMk id="59" creationId="{3850DB66-16D1-4953-A6E3-FCA3DC5F276F}"/>
          </ac:grpSpMkLst>
        </pc:grpChg>
        <pc:grpChg chg="add del">
          <ac:chgData name="Lana Poljak" userId="S::lana.poljak3@skole.hr::d222ec3f-7ec6-43bc-b419-3b27fa31d224" providerId="AD" clId="Web-{B1F582E8-2F1D-49E6-BC06-0501F0BA50CF}" dt="2023-01-21T10:57:03.117" v="23"/>
          <ac:grpSpMkLst>
            <pc:docMk/>
            <pc:sldMk cId="3601082625" sldId="256"/>
            <ac:grpSpMk id="73" creationId="{DBBA0A0D-8F6A-400A-9E49-8C008E2C7DB1}"/>
          </ac:grpSpMkLst>
        </pc:grpChg>
        <pc:grpChg chg="add del">
          <ac:chgData name="Lana Poljak" userId="S::lana.poljak3@skole.hr::d222ec3f-7ec6-43bc-b419-3b27fa31d224" providerId="AD" clId="Web-{B1F582E8-2F1D-49E6-BC06-0501F0BA50CF}" dt="2023-01-21T10:57:03.117" v="23"/>
          <ac:grpSpMkLst>
            <pc:docMk/>
            <pc:sldMk cId="3601082625" sldId="256"/>
            <ac:grpSpMk id="83" creationId="{C2983E8C-44FB-463B-B6B0-B53E96ACCD72}"/>
          </ac:grpSpMkLst>
        </pc:grpChg>
        <pc:grpChg chg="add del">
          <ac:chgData name="Lana Poljak" userId="S::lana.poljak3@skole.hr::d222ec3f-7ec6-43bc-b419-3b27fa31d224" providerId="AD" clId="Web-{B1F582E8-2F1D-49E6-BC06-0501F0BA50CF}" dt="2023-01-21T10:56:57.445" v="20"/>
          <ac:grpSpMkLst>
            <pc:docMk/>
            <pc:sldMk cId="3601082625" sldId="256"/>
            <ac:grpSpMk id="97" creationId="{DBBA0A0D-8F6A-400A-9E49-8C008E2C7DB1}"/>
          </ac:grpSpMkLst>
        </pc:grpChg>
        <pc:grpChg chg="add del">
          <ac:chgData name="Lana Poljak" userId="S::lana.poljak3@skole.hr::d222ec3f-7ec6-43bc-b419-3b27fa31d224" providerId="AD" clId="Web-{B1F582E8-2F1D-49E6-BC06-0501F0BA50CF}" dt="2023-01-21T10:57:03.086" v="22"/>
          <ac:grpSpMkLst>
            <pc:docMk/>
            <pc:sldMk cId="3601082625" sldId="256"/>
            <ac:grpSpMk id="101" creationId="{DBBA0A0D-8F6A-400A-9E49-8C008E2C7DB1}"/>
          </ac:grpSpMkLst>
        </pc:grpChg>
        <pc:grpChg chg="add del">
          <ac:chgData name="Lana Poljak" userId="S::lana.poljak3@skole.hr::d222ec3f-7ec6-43bc-b419-3b27fa31d224" providerId="AD" clId="Web-{B1F582E8-2F1D-49E6-BC06-0501F0BA50CF}" dt="2023-01-21T10:56:57.445" v="20"/>
          <ac:grpSpMkLst>
            <pc:docMk/>
            <pc:sldMk cId="3601082625" sldId="256"/>
            <ac:grpSpMk id="107" creationId="{C507BF36-B92B-4CAC-BCA7-8364B51E1F09}"/>
          </ac:grpSpMkLst>
        </pc:grpChg>
        <pc:grpChg chg="add del">
          <ac:chgData name="Lana Poljak" userId="S::lana.poljak3@skole.hr::d222ec3f-7ec6-43bc-b419-3b27fa31d224" providerId="AD" clId="Web-{B1F582E8-2F1D-49E6-BC06-0501F0BA50CF}" dt="2023-01-21T10:57:03.086" v="22"/>
          <ac:grpSpMkLst>
            <pc:docMk/>
            <pc:sldMk cId="3601082625" sldId="256"/>
            <ac:grpSpMk id="111" creationId="{BDA258B3-4238-403A-9CAC-51B872D45201}"/>
          </ac:grpSpMkLst>
        </pc:grpChg>
        <pc:grpChg chg="add">
          <ac:chgData name="Lana Poljak" userId="S::lana.poljak3@skole.hr::d222ec3f-7ec6-43bc-b419-3b27fa31d224" providerId="AD" clId="Web-{B1F582E8-2F1D-49E6-BC06-0501F0BA50CF}" dt="2023-01-21T10:57:03.117" v="23"/>
          <ac:grpSpMkLst>
            <pc:docMk/>
            <pc:sldMk cId="3601082625" sldId="256"/>
            <ac:grpSpMk id="127" creationId="{DBBA0A0D-8F6A-400A-9E49-8C008E2C7DB1}"/>
          </ac:grpSpMkLst>
        </pc:grpChg>
        <pc:grpChg chg="add">
          <ac:chgData name="Lana Poljak" userId="S::lana.poljak3@skole.hr::d222ec3f-7ec6-43bc-b419-3b27fa31d224" providerId="AD" clId="Web-{B1F582E8-2F1D-49E6-BC06-0501F0BA50CF}" dt="2023-01-21T10:57:03.117" v="23"/>
          <ac:grpSpMkLst>
            <pc:docMk/>
            <pc:sldMk cId="3601082625" sldId="256"/>
            <ac:grpSpMk id="131" creationId="{C507BF36-B92B-4CAC-BCA7-8364B51E1F09}"/>
          </ac:grpSpMkLst>
        </pc:grpChg>
        <pc:picChg chg="add del mod ord">
          <ac:chgData name="Lana Poljak" userId="S::lana.poljak3@skole.hr::d222ec3f-7ec6-43bc-b419-3b27fa31d224" providerId="AD" clId="Web-{B1F582E8-2F1D-49E6-BC06-0501F0BA50CF}" dt="2023-01-21T10:57:47.685" v="53" actId="1076"/>
          <ac:picMkLst>
            <pc:docMk/>
            <pc:sldMk cId="3601082625" sldId="256"/>
            <ac:picMk id="4" creationId="{CEF5EBD6-FD39-CB0F-6D98-BA6F53D959EF}"/>
          </ac:picMkLst>
        </pc:picChg>
        <pc:cxnChg chg="add del">
          <ac:chgData name="Lana Poljak" userId="S::lana.poljak3@skole.hr::d222ec3f-7ec6-43bc-b419-3b27fa31d224" providerId="AD" clId="Web-{B1F582E8-2F1D-49E6-BC06-0501F0BA50CF}" dt="2023-01-21T10:51:55.860" v="6"/>
          <ac:cxnSpMkLst>
            <pc:docMk/>
            <pc:sldMk cId="3601082625" sldId="256"/>
            <ac:cxnSpMk id="18" creationId="{F1981B13-F880-47D1-BA19-C2C84FC75451}"/>
          </ac:cxnSpMkLst>
        </pc:cxnChg>
        <pc:cxnChg chg="add del">
          <ac:chgData name="Lana Poljak" userId="S::lana.poljak3@skole.hr::d222ec3f-7ec6-43bc-b419-3b27fa31d224" providerId="AD" clId="Web-{B1F582E8-2F1D-49E6-BC06-0501F0BA50CF}" dt="2023-01-21T10:51:55.860" v="6"/>
          <ac:cxnSpMkLst>
            <pc:docMk/>
            <pc:sldMk cId="3601082625" sldId="256"/>
            <ac:cxnSpMk id="20" creationId="{D9889C86-81F5-4E2B-A1BF-3DC57716B53F}"/>
          </ac:cxnSpMkLst>
        </pc:cxnChg>
        <pc:cxnChg chg="add del">
          <ac:chgData name="Lana Poljak" userId="S::lana.poljak3@skole.hr::d222ec3f-7ec6-43bc-b419-3b27fa31d224" providerId="AD" clId="Web-{B1F582E8-2F1D-49E6-BC06-0501F0BA50CF}" dt="2023-01-21T10:51:55.860" v="6"/>
          <ac:cxnSpMkLst>
            <pc:docMk/>
            <pc:sldMk cId="3601082625" sldId="256"/>
            <ac:cxnSpMk id="22" creationId="{0D1651B2-663F-4ED2-A7D2-9D74A5DFD19E}"/>
          </ac:cxnSpMkLst>
        </pc:cxnChg>
        <pc:cxnChg chg="add del">
          <ac:chgData name="Lana Poljak" userId="S::lana.poljak3@skole.hr::d222ec3f-7ec6-43bc-b419-3b27fa31d224" providerId="AD" clId="Web-{B1F582E8-2F1D-49E6-BC06-0501F0BA50CF}" dt="2023-01-21T10:52:46.923" v="12"/>
          <ac:cxnSpMkLst>
            <pc:docMk/>
            <pc:sldMk cId="3601082625" sldId="256"/>
            <ac:cxnSpMk id="38" creationId="{96D07482-83A3-4451-943C-B46961082957}"/>
          </ac:cxnSpMkLst>
        </pc:cxnChg>
      </pc:sldChg>
      <pc:sldChg chg="new del">
        <pc:chgData name="Lana Poljak" userId="S::lana.poljak3@skole.hr::d222ec3f-7ec6-43bc-b419-3b27fa31d224" providerId="AD" clId="Web-{B1F582E8-2F1D-49E6-BC06-0501F0BA50CF}" dt="2023-01-21T10:51:44.188" v="5"/>
        <pc:sldMkLst>
          <pc:docMk/>
          <pc:sldMk cId="612066679" sldId="257"/>
        </pc:sldMkLst>
      </pc:sldChg>
      <pc:sldChg chg="new del">
        <pc:chgData name="Lana Poljak" userId="S::lana.poljak3@skole.hr::d222ec3f-7ec6-43bc-b419-3b27fa31d224" providerId="AD" clId="Web-{B1F582E8-2F1D-49E6-BC06-0501F0BA50CF}" dt="2023-01-21T10:51:23.250" v="2"/>
        <pc:sldMkLst>
          <pc:docMk/>
          <pc:sldMk cId="1146223802" sldId="257"/>
        </pc:sldMkLst>
      </pc:sldChg>
      <pc:sldChg chg="new del">
        <pc:chgData name="Lana Poljak" userId="S::lana.poljak3@skole.hr::d222ec3f-7ec6-43bc-b419-3b27fa31d224" providerId="AD" clId="Web-{B1F582E8-2F1D-49E6-BC06-0501F0BA50CF}" dt="2023-01-21T10:52:25.079" v="11"/>
        <pc:sldMkLst>
          <pc:docMk/>
          <pc:sldMk cId="2561521529" sldId="257"/>
        </pc:sldMkLst>
      </pc:sldChg>
      <pc:sldChg chg="addSp delSp modSp new mod modTransition setBg addAnim delAnim modAnim">
        <pc:chgData name="Lana Poljak" userId="S::lana.poljak3@skole.hr::d222ec3f-7ec6-43bc-b419-3b27fa31d224" providerId="AD" clId="Web-{B1F582E8-2F1D-49E6-BC06-0501F0BA50CF}" dt="2023-01-21T11:07:07.261" v="307"/>
        <pc:sldMkLst>
          <pc:docMk/>
          <pc:sldMk cId="2832393849" sldId="257"/>
        </pc:sldMkLst>
        <pc:spChg chg="mod">
          <ac:chgData name="Lana Poljak" userId="S::lana.poljak3@skole.hr::d222ec3f-7ec6-43bc-b419-3b27fa31d224" providerId="AD" clId="Web-{B1F582E8-2F1D-49E6-BC06-0501F0BA50CF}" dt="2023-01-21T11:04:57.086" v="293" actId="14100"/>
          <ac:spMkLst>
            <pc:docMk/>
            <pc:sldMk cId="2832393849" sldId="257"/>
            <ac:spMk id="2" creationId="{C6A2A8CE-F95A-C1B2-F3F6-ABA5B7D3BECC}"/>
          </ac:spMkLst>
        </pc:spChg>
        <pc:spChg chg="mod ord">
          <ac:chgData name="Lana Poljak" userId="S::lana.poljak3@skole.hr::d222ec3f-7ec6-43bc-b419-3b27fa31d224" providerId="AD" clId="Web-{B1F582E8-2F1D-49E6-BC06-0501F0BA50CF}" dt="2023-01-21T11:04:24.522" v="287" actId="20577"/>
          <ac:spMkLst>
            <pc:docMk/>
            <pc:sldMk cId="2832393849" sldId="257"/>
            <ac:spMk id="3" creationId="{D92C7276-CA2A-34C1-1228-387A110686A2}"/>
          </ac:spMkLst>
        </pc:spChg>
        <pc:spChg chg="add">
          <ac:chgData name="Lana Poljak" userId="S::lana.poljak3@skole.hr::d222ec3f-7ec6-43bc-b419-3b27fa31d224" providerId="AD" clId="Web-{B1F582E8-2F1D-49E6-BC06-0501F0BA50CF}" dt="2023-01-21T11:03:46.771" v="277"/>
          <ac:spMkLst>
            <pc:docMk/>
            <pc:sldMk cId="2832393849" sldId="257"/>
            <ac:spMk id="10" creationId="{142D98E1-37D2-4470-BF74-845E897954C6}"/>
          </ac:spMkLst>
        </pc:spChg>
        <pc:spChg chg="add">
          <ac:chgData name="Lana Poljak" userId="S::lana.poljak3@skole.hr::d222ec3f-7ec6-43bc-b419-3b27fa31d224" providerId="AD" clId="Web-{B1F582E8-2F1D-49E6-BC06-0501F0BA50CF}" dt="2023-01-21T11:03:46.771" v="277"/>
          <ac:spMkLst>
            <pc:docMk/>
            <pc:sldMk cId="2832393849" sldId="257"/>
            <ac:spMk id="20" creationId="{E1BEDD21-8CC9-4E04-B8CF-CE59786DFB3A}"/>
          </ac:spMkLst>
        </pc:spChg>
        <pc:grpChg chg="add">
          <ac:chgData name="Lana Poljak" userId="S::lana.poljak3@skole.hr::d222ec3f-7ec6-43bc-b419-3b27fa31d224" providerId="AD" clId="Web-{B1F582E8-2F1D-49E6-BC06-0501F0BA50CF}" dt="2023-01-21T11:03:46.771" v="277"/>
          <ac:grpSpMkLst>
            <pc:docMk/>
            <pc:sldMk cId="2832393849" sldId="257"/>
            <ac:grpSpMk id="12" creationId="{2EDC2578-BDB0-4118-975D-CFCE02823D48}"/>
          </ac:grpSpMkLst>
        </pc:grpChg>
        <pc:grpChg chg="add">
          <ac:chgData name="Lana Poljak" userId="S::lana.poljak3@skole.hr::d222ec3f-7ec6-43bc-b419-3b27fa31d224" providerId="AD" clId="Web-{B1F582E8-2F1D-49E6-BC06-0501F0BA50CF}" dt="2023-01-21T11:03:46.771" v="277"/>
          <ac:grpSpMkLst>
            <pc:docMk/>
            <pc:sldMk cId="2832393849" sldId="257"/>
            <ac:grpSpMk id="22" creationId="{A6DA475A-533E-4A16-A83E-0171FFB6D8BA}"/>
          </ac:grpSpMkLst>
        </pc:grpChg>
        <pc:picChg chg="add del mod">
          <ac:chgData name="Lana Poljak" userId="S::lana.poljak3@skole.hr::d222ec3f-7ec6-43bc-b419-3b27fa31d224" providerId="AD" clId="Web-{B1F582E8-2F1D-49E6-BC06-0501F0BA50CF}" dt="2023-01-21T11:03:11.927" v="274"/>
          <ac:picMkLst>
            <pc:docMk/>
            <pc:sldMk cId="2832393849" sldId="257"/>
            <ac:picMk id="4" creationId="{3BC39F91-C975-FA02-849A-B9F32DFAE734}"/>
          </ac:picMkLst>
        </pc:picChg>
        <pc:picChg chg="add mod">
          <ac:chgData name="Lana Poljak" userId="S::lana.poljak3@skole.hr::d222ec3f-7ec6-43bc-b419-3b27fa31d224" providerId="AD" clId="Web-{B1F582E8-2F1D-49E6-BC06-0501F0BA50CF}" dt="2023-01-21T11:03:46.771" v="277"/>
          <ac:picMkLst>
            <pc:docMk/>
            <pc:sldMk cId="2832393849" sldId="257"/>
            <ac:picMk id="5" creationId="{F27F32DB-6EDE-24C1-E128-E2B1DDA7A67D}"/>
          </ac:picMkLst>
        </pc:picChg>
      </pc:sldChg>
      <pc:sldChg chg="new del">
        <pc:chgData name="Lana Poljak" userId="S::lana.poljak3@skole.hr::d222ec3f-7ec6-43bc-b419-3b27fa31d224" providerId="AD" clId="Web-{B1F582E8-2F1D-49E6-BC06-0501F0BA50CF}" dt="2023-01-21T10:52:03.047" v="8"/>
        <pc:sldMkLst>
          <pc:docMk/>
          <pc:sldMk cId="3455363506" sldId="257"/>
        </pc:sldMkLst>
      </pc:sldChg>
      <pc:sldMasterChg chg="del delSldLayout">
        <pc:chgData name="Lana Poljak" userId="S::lana.poljak3@skole.hr::d222ec3f-7ec6-43bc-b419-3b27fa31d224" providerId="AD" clId="Web-{B1F582E8-2F1D-49E6-BC06-0501F0BA50CF}" dt="2023-01-21T10:51:13.515" v="0"/>
        <pc:sldMasterMkLst>
          <pc:docMk/>
          <pc:sldMasterMk cId="0" sldId="2147483648"/>
        </pc:sldMasterMkLst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Lana Poljak" userId="S::lana.poljak3@skole.hr::d222ec3f-7ec6-43bc-b419-3b27fa31d224" providerId="AD" clId="Web-{B1F582E8-2F1D-49E6-BC06-0501F0BA50CF}" dt="2023-01-21T10:51:13.515" v="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addSldLayout delSldLayout">
        <pc:chgData name="Lana Poljak" userId="S::lana.poljak3@skole.hr::d222ec3f-7ec6-43bc-b419-3b27fa31d224" providerId="AD" clId="Web-{B1F582E8-2F1D-49E6-BC06-0501F0BA50CF}" dt="2023-01-21T10:51:35.734" v="3"/>
        <pc:sldMasterMkLst>
          <pc:docMk/>
          <pc:sldMasterMk cId="235437761" sldId="2147483731"/>
        </pc:sldMasterMkLst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2186803720" sldId="2147483720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1158791697" sldId="2147483721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2361198037" sldId="2147483722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694578556" sldId="2147483723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2568364322" sldId="2147483724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2079257872" sldId="2147483725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4160790921" sldId="2147483726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2117929965" sldId="2147483727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4214800946" sldId="2147483728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3931061907" sldId="2147483729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35.734" v="3"/>
          <pc:sldLayoutMkLst>
            <pc:docMk/>
            <pc:sldMasterMk cId="235437761" sldId="2147483731"/>
            <pc:sldLayoutMk cId="2051379936" sldId="2147483730"/>
          </pc:sldLayoutMkLst>
        </pc:sldLayoutChg>
      </pc:sldMasterChg>
      <pc:sldMasterChg chg="add del addSldLayout delSldLayout">
        <pc:chgData name="Lana Poljak" userId="S::lana.poljak3@skole.hr::d222ec3f-7ec6-43bc-b419-3b27fa31d224" providerId="AD" clId="Web-{B1F582E8-2F1D-49E6-BC06-0501F0BA50CF}" dt="2023-01-21T10:51:55.860" v="6"/>
        <pc:sldMasterMkLst>
          <pc:docMk/>
          <pc:sldMasterMk cId="3673124838" sldId="2147483820"/>
        </pc:sldMasterMkLst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3589229306" sldId="2147483809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3990707023" sldId="2147483810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3168745266" sldId="2147483811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3925210254" sldId="2147483812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3825489525" sldId="2147483813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2818501794" sldId="2147483814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1205844383" sldId="2147483815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3976205865" sldId="2147483816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2035188181" sldId="2147483817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2411661825" sldId="2147483818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1:55.860" v="6"/>
          <pc:sldLayoutMkLst>
            <pc:docMk/>
            <pc:sldMasterMk cId="3673124838" sldId="2147483820"/>
            <pc:sldLayoutMk cId="2886945056" sldId="2147483819"/>
          </pc:sldLayoutMkLst>
        </pc:sldLayoutChg>
      </pc:sldMasterChg>
      <pc:sldMasterChg chg="add del addSldLayout delSldLayout">
        <pc:chgData name="Lana Poljak" userId="S::lana.poljak3@skole.hr::d222ec3f-7ec6-43bc-b419-3b27fa31d224" providerId="AD" clId="Web-{B1F582E8-2F1D-49E6-BC06-0501F0BA50CF}" dt="2023-01-21T10:52:15.923" v="9"/>
        <pc:sldMasterMkLst>
          <pc:docMk/>
          <pc:sldMasterMk cId="2498548075" sldId="2147483844"/>
        </pc:sldMasterMkLst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3004581933" sldId="2147483833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3923877400" sldId="2147483834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3320795839" sldId="2147483835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4234342405" sldId="2147483836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1659437209" sldId="2147483837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1132120420" sldId="2147483838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2974356277" sldId="2147483839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469074890" sldId="2147483840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1673544361" sldId="2147483841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2637674953" sldId="2147483842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15.923" v="9"/>
          <pc:sldLayoutMkLst>
            <pc:docMk/>
            <pc:sldMasterMk cId="2498548075" sldId="2147483844"/>
            <pc:sldLayoutMk cId="2426049789" sldId="2147483843"/>
          </pc:sldLayoutMkLst>
        </pc:sldLayoutChg>
      </pc:sldMasterChg>
      <pc:sldMasterChg chg="add del addSldLayout delSldLayout">
        <pc:chgData name="Lana Poljak" userId="S::lana.poljak3@skole.hr::d222ec3f-7ec6-43bc-b419-3b27fa31d224" providerId="AD" clId="Web-{B1F582E8-2F1D-49E6-BC06-0501F0BA50CF}" dt="2023-01-21T10:52:46.923" v="12"/>
        <pc:sldMasterMkLst>
          <pc:docMk/>
          <pc:sldMasterMk cId="1015118510" sldId="2147483907"/>
        </pc:sldMasterMkLst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2197173056" sldId="2147483896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1581428910" sldId="2147483897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2432475932" sldId="2147483898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3366083115" sldId="2147483899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822396027" sldId="2147483900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284740475" sldId="2147483901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1027800257" sldId="2147483902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1548448481" sldId="2147483903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452849544" sldId="2147483904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119939827" sldId="2147483905"/>
          </pc:sldLayoutMkLst>
        </pc:sldLayoutChg>
        <pc:sldLayoutChg chg="add del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1015118510" sldId="2147483907"/>
            <pc:sldLayoutMk cId="1782091893" sldId="2147483906"/>
          </pc:sldLayoutMkLst>
        </pc:sldLayoutChg>
      </pc:sldMasterChg>
      <pc:sldMasterChg chg="add addSldLayout">
        <pc:chgData name="Lana Poljak" userId="S::lana.poljak3@skole.hr::d222ec3f-7ec6-43bc-b419-3b27fa31d224" providerId="AD" clId="Web-{B1F582E8-2F1D-49E6-BC06-0501F0BA50CF}" dt="2023-01-21T10:52:46.923" v="12"/>
        <pc:sldMasterMkLst>
          <pc:docMk/>
          <pc:sldMasterMk cId="4022508900" sldId="2147483931"/>
        </pc:sldMasterMkLst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914821597" sldId="2147483920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1152236254" sldId="2147483921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2586801547" sldId="2147483922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4060146475" sldId="2147483923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3096440265" sldId="2147483924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913711775" sldId="2147483925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1061547481" sldId="2147483926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849438456" sldId="2147483927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544551365" sldId="2147483928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1887286095" sldId="2147483929"/>
          </pc:sldLayoutMkLst>
        </pc:sldLayoutChg>
        <pc:sldLayoutChg chg="add">
          <pc:chgData name="Lana Poljak" userId="S::lana.poljak3@skole.hr::d222ec3f-7ec6-43bc-b419-3b27fa31d224" providerId="AD" clId="Web-{B1F582E8-2F1D-49E6-BC06-0501F0BA50CF}" dt="2023-01-21T10:52:46.923" v="12"/>
          <pc:sldLayoutMkLst>
            <pc:docMk/>
            <pc:sldMasterMk cId="4022508900" sldId="2147483931"/>
            <pc:sldLayoutMk cId="241738603" sldId="2147483930"/>
          </pc:sldLayoutMkLst>
        </pc:sldLayoutChg>
      </pc:sldMasterChg>
    </pc:docChg>
  </pc:docChgLst>
  <pc:docChgLst>
    <pc:chgData name="Lana Poljak" userId="S::lana.poljak3@skole.hr::d222ec3f-7ec6-43bc-b419-3b27fa31d224" providerId="AD" clId="Web-{415C651B-ABB5-2E77-5635-B4B72272714F}"/>
    <pc:docChg chg="modSld">
      <pc:chgData name="Lana Poljak" userId="S::lana.poljak3@skole.hr::d222ec3f-7ec6-43bc-b419-3b27fa31d224" providerId="AD" clId="Web-{415C651B-ABB5-2E77-5635-B4B72272714F}" dt="2023-02-01T08:02:31.594" v="2" actId="20577"/>
      <pc:docMkLst>
        <pc:docMk/>
      </pc:docMkLst>
      <pc:sldChg chg="modSp">
        <pc:chgData name="Lana Poljak" userId="S::lana.poljak3@skole.hr::d222ec3f-7ec6-43bc-b419-3b27fa31d224" providerId="AD" clId="Web-{415C651B-ABB5-2E77-5635-B4B72272714F}" dt="2023-02-01T08:02:31.594" v="2" actId="20577"/>
        <pc:sldMkLst>
          <pc:docMk/>
          <pc:sldMk cId="2832393849" sldId="257"/>
        </pc:sldMkLst>
        <pc:spChg chg="mod">
          <ac:chgData name="Lana Poljak" userId="S::lana.poljak3@skole.hr::d222ec3f-7ec6-43bc-b419-3b27fa31d224" providerId="AD" clId="Web-{415C651B-ABB5-2E77-5635-B4B72272714F}" dt="2023-02-01T08:02:31.594" v="2" actId="20577"/>
          <ac:spMkLst>
            <pc:docMk/>
            <pc:sldMk cId="2832393849" sldId="257"/>
            <ac:spMk id="3" creationId="{D92C7276-CA2A-34C1-1228-387A110686A2}"/>
          </ac:spMkLst>
        </pc:spChg>
      </pc:sldChg>
    </pc:docChg>
  </pc:docChgLst>
  <pc:docChgLst>
    <pc:chgData name="Lana Poljak" userId="S::lana.poljak3@skole.hr::d222ec3f-7ec6-43bc-b419-3b27fa31d224" providerId="AD" clId="Web-{E893B7AD-0365-9EAB-4377-BFEA0729D2C9}"/>
    <pc:docChg chg="addSld modSld">
      <pc:chgData name="Lana Poljak" userId="S::lana.poljak3@skole.hr::d222ec3f-7ec6-43bc-b419-3b27fa31d224" providerId="AD" clId="Web-{E893B7AD-0365-9EAB-4377-BFEA0729D2C9}" dt="2023-01-25T08:33:18.422" v="407" actId="20577"/>
      <pc:docMkLst>
        <pc:docMk/>
      </pc:docMkLst>
      <pc:sldChg chg="addSp delSp modSp">
        <pc:chgData name="Lana Poljak" userId="S::lana.poljak3@skole.hr::d222ec3f-7ec6-43bc-b419-3b27fa31d224" providerId="AD" clId="Web-{E893B7AD-0365-9EAB-4377-BFEA0729D2C9}" dt="2023-01-25T08:04:41.187" v="66" actId="20577"/>
        <pc:sldMkLst>
          <pc:docMk/>
          <pc:sldMk cId="2832393849" sldId="257"/>
        </pc:sldMkLst>
        <pc:spChg chg="mod">
          <ac:chgData name="Lana Poljak" userId="S::lana.poljak3@skole.hr::d222ec3f-7ec6-43bc-b419-3b27fa31d224" providerId="AD" clId="Web-{E893B7AD-0365-9EAB-4377-BFEA0729D2C9}" dt="2023-01-25T07:55:43.750" v="0"/>
          <ac:spMkLst>
            <pc:docMk/>
            <pc:sldMk cId="2832393849" sldId="257"/>
            <ac:spMk id="2" creationId="{C6A2A8CE-F95A-C1B2-F3F6-ABA5B7D3BECC}"/>
          </ac:spMkLst>
        </pc:spChg>
        <pc:spChg chg="mod">
          <ac:chgData name="Lana Poljak" userId="S::lana.poljak3@skole.hr::d222ec3f-7ec6-43bc-b419-3b27fa31d224" providerId="AD" clId="Web-{E893B7AD-0365-9EAB-4377-BFEA0729D2C9}" dt="2023-01-25T08:04:41.187" v="66" actId="20577"/>
          <ac:spMkLst>
            <pc:docMk/>
            <pc:sldMk cId="2832393849" sldId="257"/>
            <ac:spMk id="3" creationId="{D92C7276-CA2A-34C1-1228-387A110686A2}"/>
          </ac:spMkLst>
        </pc:spChg>
        <pc:spChg chg="del">
          <ac:chgData name="Lana Poljak" userId="S::lana.poljak3@skole.hr::d222ec3f-7ec6-43bc-b419-3b27fa31d224" providerId="AD" clId="Web-{E893B7AD-0365-9EAB-4377-BFEA0729D2C9}" dt="2023-01-25T07:55:43.750" v="0"/>
          <ac:spMkLst>
            <pc:docMk/>
            <pc:sldMk cId="2832393849" sldId="257"/>
            <ac:spMk id="10" creationId="{142D98E1-37D2-4470-BF74-845E897954C6}"/>
          </ac:spMkLst>
        </pc:spChg>
        <pc:spChg chg="del">
          <ac:chgData name="Lana Poljak" userId="S::lana.poljak3@skole.hr::d222ec3f-7ec6-43bc-b419-3b27fa31d224" providerId="AD" clId="Web-{E893B7AD-0365-9EAB-4377-BFEA0729D2C9}" dt="2023-01-25T07:55:43.750" v="0"/>
          <ac:spMkLst>
            <pc:docMk/>
            <pc:sldMk cId="2832393849" sldId="257"/>
            <ac:spMk id="20" creationId="{E1BEDD21-8CC9-4E04-B8CF-CE59786DFB3A}"/>
          </ac:spMkLst>
        </pc:spChg>
        <pc:spChg chg="add">
          <ac:chgData name="Lana Poljak" userId="S::lana.poljak3@skole.hr::d222ec3f-7ec6-43bc-b419-3b27fa31d224" providerId="AD" clId="Web-{E893B7AD-0365-9EAB-4377-BFEA0729D2C9}" dt="2023-01-25T07:55:43.750" v="0"/>
          <ac:spMkLst>
            <pc:docMk/>
            <pc:sldMk cId="2832393849" sldId="257"/>
            <ac:spMk id="34" creationId="{F420BC5C-C418-4843-B04B-6918968D0982}"/>
          </ac:spMkLst>
        </pc:spChg>
        <pc:spChg chg="add">
          <ac:chgData name="Lana Poljak" userId="S::lana.poljak3@skole.hr::d222ec3f-7ec6-43bc-b419-3b27fa31d224" providerId="AD" clId="Web-{E893B7AD-0365-9EAB-4377-BFEA0729D2C9}" dt="2023-01-25T07:55:43.750" v="0"/>
          <ac:spMkLst>
            <pc:docMk/>
            <pc:sldMk cId="2832393849" sldId="257"/>
            <ac:spMk id="36" creationId="{13E5F285-BD95-4989-B20B-77899015947C}"/>
          </ac:spMkLst>
        </pc:spChg>
        <pc:spChg chg="add">
          <ac:chgData name="Lana Poljak" userId="S::lana.poljak3@skole.hr::d222ec3f-7ec6-43bc-b419-3b27fa31d224" providerId="AD" clId="Web-{E893B7AD-0365-9EAB-4377-BFEA0729D2C9}" dt="2023-01-25T07:55:43.750" v="0"/>
          <ac:spMkLst>
            <pc:docMk/>
            <pc:sldMk cId="2832393849" sldId="257"/>
            <ac:spMk id="46" creationId="{6B6061A8-D267-4967-AF47-C3CC45138582}"/>
          </ac:spMkLst>
        </pc:spChg>
        <pc:grpChg chg="del">
          <ac:chgData name="Lana Poljak" userId="S::lana.poljak3@skole.hr::d222ec3f-7ec6-43bc-b419-3b27fa31d224" providerId="AD" clId="Web-{E893B7AD-0365-9EAB-4377-BFEA0729D2C9}" dt="2023-01-25T07:55:43.750" v="0"/>
          <ac:grpSpMkLst>
            <pc:docMk/>
            <pc:sldMk cId="2832393849" sldId="257"/>
            <ac:grpSpMk id="12" creationId="{2EDC2578-BDB0-4118-975D-CFCE02823D48}"/>
          </ac:grpSpMkLst>
        </pc:grpChg>
        <pc:grpChg chg="del">
          <ac:chgData name="Lana Poljak" userId="S::lana.poljak3@skole.hr::d222ec3f-7ec6-43bc-b419-3b27fa31d224" providerId="AD" clId="Web-{E893B7AD-0365-9EAB-4377-BFEA0729D2C9}" dt="2023-01-25T07:55:43.750" v="0"/>
          <ac:grpSpMkLst>
            <pc:docMk/>
            <pc:sldMk cId="2832393849" sldId="257"/>
            <ac:grpSpMk id="22" creationId="{A6DA475A-533E-4A16-A83E-0171FFB6D8BA}"/>
          </ac:grpSpMkLst>
        </pc:grpChg>
        <pc:grpChg chg="add">
          <ac:chgData name="Lana Poljak" userId="S::lana.poljak3@skole.hr::d222ec3f-7ec6-43bc-b419-3b27fa31d224" providerId="AD" clId="Web-{E893B7AD-0365-9EAB-4377-BFEA0729D2C9}" dt="2023-01-25T07:55:43.750" v="0"/>
          <ac:grpSpMkLst>
            <pc:docMk/>
            <pc:sldMk cId="2832393849" sldId="257"/>
            <ac:grpSpMk id="38" creationId="{6C02F4BE-6538-4CAD-B506-5FEB41D378BC}"/>
          </ac:grpSpMkLst>
        </pc:grpChg>
        <pc:grpChg chg="add">
          <ac:chgData name="Lana Poljak" userId="S::lana.poljak3@skole.hr::d222ec3f-7ec6-43bc-b419-3b27fa31d224" providerId="AD" clId="Web-{E893B7AD-0365-9EAB-4377-BFEA0729D2C9}" dt="2023-01-25T07:55:43.750" v="0"/>
          <ac:grpSpMkLst>
            <pc:docMk/>
            <pc:sldMk cId="2832393849" sldId="257"/>
            <ac:grpSpMk id="48" creationId="{12DB770A-658D-4212-9BF2-236070D5D7A4}"/>
          </ac:grpSpMkLst>
        </pc:grpChg>
        <pc:picChg chg="mod ord">
          <ac:chgData name="Lana Poljak" userId="S::lana.poljak3@skole.hr::d222ec3f-7ec6-43bc-b419-3b27fa31d224" providerId="AD" clId="Web-{E893B7AD-0365-9EAB-4377-BFEA0729D2C9}" dt="2023-01-25T07:55:43.750" v="0"/>
          <ac:picMkLst>
            <pc:docMk/>
            <pc:sldMk cId="2832393849" sldId="257"/>
            <ac:picMk id="5" creationId="{F27F32DB-6EDE-24C1-E128-E2B1DDA7A67D}"/>
          </ac:picMkLst>
        </pc:picChg>
      </pc:sldChg>
      <pc:sldChg chg="addSp delSp modSp new mod modTransition setBg addAnim modAnim">
        <pc:chgData name="Lana Poljak" userId="S::lana.poljak3@skole.hr::d222ec3f-7ec6-43bc-b419-3b27fa31d224" providerId="AD" clId="Web-{E893B7AD-0365-9EAB-4377-BFEA0729D2C9}" dt="2023-01-25T08:07:54.989" v="101" actId="20577"/>
        <pc:sldMkLst>
          <pc:docMk/>
          <pc:sldMk cId="198149888" sldId="258"/>
        </pc:sldMkLst>
        <pc:spChg chg="mod">
          <ac:chgData name="Lana Poljak" userId="S::lana.poljak3@skole.hr::d222ec3f-7ec6-43bc-b419-3b27fa31d224" providerId="AD" clId="Web-{E893B7AD-0365-9EAB-4377-BFEA0729D2C9}" dt="2023-01-25T08:06:53.737" v="86" actId="20577"/>
          <ac:spMkLst>
            <pc:docMk/>
            <pc:sldMk cId="198149888" sldId="258"/>
            <ac:spMk id="2" creationId="{D7B5D3C7-F650-271D-3B67-9549481BEA68}"/>
          </ac:spMkLst>
        </pc:spChg>
        <pc:spChg chg="mod ord">
          <ac:chgData name="Lana Poljak" userId="S::lana.poljak3@skole.hr::d222ec3f-7ec6-43bc-b419-3b27fa31d224" providerId="AD" clId="Web-{E893B7AD-0365-9EAB-4377-BFEA0729D2C9}" dt="2023-01-25T08:07:54.989" v="101" actId="20577"/>
          <ac:spMkLst>
            <pc:docMk/>
            <pc:sldMk cId="198149888" sldId="258"/>
            <ac:spMk id="3" creationId="{7369FC7F-B2D9-9738-E35D-89166EE0D711}"/>
          </ac:spMkLst>
        </pc:spChg>
        <pc:spChg chg="add del">
          <ac:chgData name="Lana Poljak" userId="S::lana.poljak3@skole.hr::d222ec3f-7ec6-43bc-b419-3b27fa31d224" providerId="AD" clId="Web-{E893B7AD-0365-9EAB-4377-BFEA0729D2C9}" dt="2023-01-25T08:02:54.012" v="52"/>
          <ac:spMkLst>
            <pc:docMk/>
            <pc:sldMk cId="198149888" sldId="258"/>
            <ac:spMk id="11" creationId="{2F9C493A-9F03-49B4-B3FB-19CE5AC115BE}"/>
          </ac:spMkLst>
        </pc:spChg>
        <pc:spChg chg="add del">
          <ac:chgData name="Lana Poljak" userId="S::lana.poljak3@skole.hr::d222ec3f-7ec6-43bc-b419-3b27fa31d224" providerId="AD" clId="Web-{E893B7AD-0365-9EAB-4377-BFEA0729D2C9}" dt="2023-01-25T08:02:54.012" v="52"/>
          <ac:spMkLst>
            <pc:docMk/>
            <pc:sldMk cId="198149888" sldId="258"/>
            <ac:spMk id="21" creationId="{62F1D297-74F5-4948-9655-BC87A30A469D}"/>
          </ac:spMkLst>
        </pc:spChg>
        <pc:spChg chg="add">
          <ac:chgData name="Lana Poljak" userId="S::lana.poljak3@skole.hr::d222ec3f-7ec6-43bc-b419-3b27fa31d224" providerId="AD" clId="Web-{E893B7AD-0365-9EAB-4377-BFEA0729D2C9}" dt="2023-01-25T08:02:54.028" v="53"/>
          <ac:spMkLst>
            <pc:docMk/>
            <pc:sldMk cId="198149888" sldId="258"/>
            <ac:spMk id="32" creationId="{142D98E1-37D2-4470-BF74-845E897954C6}"/>
          </ac:spMkLst>
        </pc:spChg>
        <pc:grpChg chg="add del">
          <ac:chgData name="Lana Poljak" userId="S::lana.poljak3@skole.hr::d222ec3f-7ec6-43bc-b419-3b27fa31d224" providerId="AD" clId="Web-{E893B7AD-0365-9EAB-4377-BFEA0729D2C9}" dt="2023-01-25T08:02:54.012" v="52"/>
          <ac:grpSpMkLst>
            <pc:docMk/>
            <pc:sldMk cId="198149888" sldId="258"/>
            <ac:grpSpMk id="13" creationId="{5E46079A-4648-465E-9D1A-479174C99FFA}"/>
          </ac:grpSpMkLst>
        </pc:grpChg>
        <pc:grpChg chg="add del">
          <ac:chgData name="Lana Poljak" userId="S::lana.poljak3@skole.hr::d222ec3f-7ec6-43bc-b419-3b27fa31d224" providerId="AD" clId="Web-{E893B7AD-0365-9EAB-4377-BFEA0729D2C9}" dt="2023-01-25T08:02:54.012" v="52"/>
          <ac:grpSpMkLst>
            <pc:docMk/>
            <pc:sldMk cId="198149888" sldId="258"/>
            <ac:grpSpMk id="23" creationId="{756DB040-BB4B-446D-9172-7253A56604B0}"/>
          </ac:grpSpMkLst>
        </pc:grpChg>
        <pc:grpChg chg="add">
          <ac:chgData name="Lana Poljak" userId="S::lana.poljak3@skole.hr::d222ec3f-7ec6-43bc-b419-3b27fa31d224" providerId="AD" clId="Web-{E893B7AD-0365-9EAB-4377-BFEA0729D2C9}" dt="2023-01-25T08:02:54.028" v="53"/>
          <ac:grpSpMkLst>
            <pc:docMk/>
            <pc:sldMk cId="198149888" sldId="258"/>
            <ac:grpSpMk id="33" creationId="{554A72DC-6122-426C-9473-FE48DFBD1634}"/>
          </ac:grpSpMkLst>
        </pc:grpChg>
        <pc:picChg chg="add mod ord">
          <ac:chgData name="Lana Poljak" userId="S::lana.poljak3@skole.hr::d222ec3f-7ec6-43bc-b419-3b27fa31d224" providerId="AD" clId="Web-{E893B7AD-0365-9EAB-4377-BFEA0729D2C9}" dt="2023-01-25T08:02:54.028" v="53"/>
          <ac:picMkLst>
            <pc:docMk/>
            <pc:sldMk cId="198149888" sldId="258"/>
            <ac:picMk id="4" creationId="{C48BFCE3-645E-5041-14BE-A32B45684CF4}"/>
          </ac:picMkLst>
        </pc:picChg>
        <pc:picChg chg="add mod ord">
          <ac:chgData name="Lana Poljak" userId="S::lana.poljak3@skole.hr::d222ec3f-7ec6-43bc-b419-3b27fa31d224" providerId="AD" clId="Web-{E893B7AD-0365-9EAB-4377-BFEA0729D2C9}" dt="2023-01-25T08:02:54.028" v="53"/>
          <ac:picMkLst>
            <pc:docMk/>
            <pc:sldMk cId="198149888" sldId="258"/>
            <ac:picMk id="5" creationId="{BA6C4EFE-D4E9-867A-95BA-2313463E843B}"/>
          </ac:picMkLst>
        </pc:picChg>
        <pc:picChg chg="add mod">
          <ac:chgData name="Lana Poljak" userId="S::lana.poljak3@skole.hr::d222ec3f-7ec6-43bc-b419-3b27fa31d224" providerId="AD" clId="Web-{E893B7AD-0365-9EAB-4377-BFEA0729D2C9}" dt="2023-01-25T08:02:54.028" v="53"/>
          <ac:picMkLst>
            <pc:docMk/>
            <pc:sldMk cId="198149888" sldId="258"/>
            <ac:picMk id="6" creationId="{43B0F032-B32E-B763-EC6C-17401B1E63BA}"/>
          </ac:picMkLst>
        </pc:picChg>
      </pc:sldChg>
      <pc:sldChg chg="addSp delSp modSp new mod setBg">
        <pc:chgData name="Lana Poljak" userId="S::lana.poljak3@skole.hr::d222ec3f-7ec6-43bc-b419-3b27fa31d224" providerId="AD" clId="Web-{E893B7AD-0365-9EAB-4377-BFEA0729D2C9}" dt="2023-01-25T08:33:18.422" v="407" actId="20577"/>
        <pc:sldMkLst>
          <pc:docMk/>
          <pc:sldMk cId="1097347376" sldId="259"/>
        </pc:sldMkLst>
        <pc:spChg chg="mod">
          <ac:chgData name="Lana Poljak" userId="S::lana.poljak3@skole.hr::d222ec3f-7ec6-43bc-b419-3b27fa31d224" providerId="AD" clId="Web-{E893B7AD-0365-9EAB-4377-BFEA0729D2C9}" dt="2023-01-25T08:30:50.809" v="370" actId="1076"/>
          <ac:spMkLst>
            <pc:docMk/>
            <pc:sldMk cId="1097347376" sldId="259"/>
            <ac:spMk id="2" creationId="{8A2328FE-656F-6469-473F-372909EBFE81}"/>
          </ac:spMkLst>
        </pc:spChg>
        <pc:spChg chg="mod">
          <ac:chgData name="Lana Poljak" userId="S::lana.poljak3@skole.hr::d222ec3f-7ec6-43bc-b419-3b27fa31d224" providerId="AD" clId="Web-{E893B7AD-0365-9EAB-4377-BFEA0729D2C9}" dt="2023-01-25T08:33:18.422" v="407" actId="20577"/>
          <ac:spMkLst>
            <pc:docMk/>
            <pc:sldMk cId="1097347376" sldId="259"/>
            <ac:spMk id="3" creationId="{388A129E-0F51-8B79-CBF0-F7C600316B3D}"/>
          </ac:spMkLst>
        </pc:spChg>
        <pc:spChg chg="add mod ord">
          <ac:chgData name="Lana Poljak" userId="S::lana.poljak3@skole.hr::d222ec3f-7ec6-43bc-b419-3b27fa31d224" providerId="AD" clId="Web-{E893B7AD-0365-9EAB-4377-BFEA0729D2C9}" dt="2023-01-25T08:32:14.358" v="390"/>
          <ac:spMkLst>
            <pc:docMk/>
            <pc:sldMk cId="1097347376" sldId="259"/>
            <ac:spMk id="7" creationId="{3513984C-F47F-47E1-8248-01C296067D15}"/>
          </ac:spMkLst>
        </pc:spChg>
        <pc:spChg chg="add">
          <ac:chgData name="Lana Poljak" userId="S::lana.poljak3@skole.hr::d222ec3f-7ec6-43bc-b419-3b27fa31d224" providerId="AD" clId="Web-{E893B7AD-0365-9EAB-4377-BFEA0729D2C9}" dt="2023-01-25T08:29:32.822" v="329"/>
          <ac:spMkLst>
            <pc:docMk/>
            <pc:sldMk cId="1097347376" sldId="259"/>
            <ac:spMk id="11" creationId="{142D98E1-37D2-4470-BF74-845E897954C6}"/>
          </ac:spMkLst>
        </pc:spChg>
        <pc:spChg chg="add ord">
          <ac:chgData name="Lana Poljak" userId="S::lana.poljak3@skole.hr::d222ec3f-7ec6-43bc-b419-3b27fa31d224" providerId="AD" clId="Web-{E893B7AD-0365-9EAB-4377-BFEA0729D2C9}" dt="2023-01-25T08:31:15.575" v="378"/>
          <ac:spMkLst>
            <pc:docMk/>
            <pc:sldMk cId="1097347376" sldId="259"/>
            <ac:spMk id="21" creationId="{E1BEDD21-8CC9-4E04-B8CF-CE59786DFB3A}"/>
          </ac:spMkLst>
        </pc:spChg>
        <pc:grpChg chg="add">
          <ac:chgData name="Lana Poljak" userId="S::lana.poljak3@skole.hr::d222ec3f-7ec6-43bc-b419-3b27fa31d224" providerId="AD" clId="Web-{E893B7AD-0365-9EAB-4377-BFEA0729D2C9}" dt="2023-01-25T08:29:32.822" v="329"/>
          <ac:grpSpMkLst>
            <pc:docMk/>
            <pc:sldMk cId="1097347376" sldId="259"/>
            <ac:grpSpMk id="13" creationId="{2EDC2578-BDB0-4118-975D-CFCE02823D48}"/>
          </ac:grpSpMkLst>
        </pc:grpChg>
        <pc:picChg chg="add del mod">
          <ac:chgData name="Lana Poljak" userId="S::lana.poljak3@skole.hr::d222ec3f-7ec6-43bc-b419-3b27fa31d224" providerId="AD" clId="Web-{E893B7AD-0365-9EAB-4377-BFEA0729D2C9}" dt="2023-01-25T08:27:04.677" v="305"/>
          <ac:picMkLst>
            <pc:docMk/>
            <pc:sldMk cId="1097347376" sldId="259"/>
            <ac:picMk id="4" creationId="{B0293820-EE8A-4BDB-4616-5903239DDF84}"/>
          </ac:picMkLst>
        </pc:picChg>
        <pc:picChg chg="add del mod ord">
          <ac:chgData name="Lana Poljak" userId="S::lana.poljak3@skole.hr::d222ec3f-7ec6-43bc-b419-3b27fa31d224" providerId="AD" clId="Web-{E893B7AD-0365-9EAB-4377-BFEA0729D2C9}" dt="2023-01-25T08:33:09.500" v="405"/>
          <ac:picMkLst>
            <pc:docMk/>
            <pc:sldMk cId="1097347376" sldId="259"/>
            <ac:picMk id="5" creationId="{55ADC041-892A-CEBF-51B0-735BF7A2D6F1}"/>
          </ac:picMkLst>
        </pc:picChg>
        <pc:picChg chg="add mod">
          <ac:chgData name="Lana Poljak" userId="S::lana.poljak3@skole.hr::d222ec3f-7ec6-43bc-b419-3b27fa31d224" providerId="AD" clId="Web-{E893B7AD-0365-9EAB-4377-BFEA0729D2C9}" dt="2023-01-25T08:32:23.108" v="393" actId="1076"/>
          <ac:picMkLst>
            <pc:docMk/>
            <pc:sldMk cId="1097347376" sldId="259"/>
            <ac:picMk id="6" creationId="{95A64942-AC7B-B253-2942-8EEA99A84AE3}"/>
          </ac:picMkLst>
        </pc:picChg>
      </pc:sldChg>
      <pc:sldChg chg="modSp new">
        <pc:chgData name="Lana Poljak" userId="S::lana.poljak3@skole.hr::d222ec3f-7ec6-43bc-b419-3b27fa31d224" providerId="AD" clId="Web-{E893B7AD-0365-9EAB-4377-BFEA0729D2C9}" dt="2023-01-25T08:09:06.663" v="131" actId="20577"/>
        <pc:sldMkLst>
          <pc:docMk/>
          <pc:sldMk cId="50990056" sldId="260"/>
        </pc:sldMkLst>
        <pc:spChg chg="mod">
          <ac:chgData name="Lana Poljak" userId="S::lana.poljak3@skole.hr::d222ec3f-7ec6-43bc-b419-3b27fa31d224" providerId="AD" clId="Web-{E893B7AD-0365-9EAB-4377-BFEA0729D2C9}" dt="2023-01-25T08:09:06.663" v="131" actId="20577"/>
          <ac:spMkLst>
            <pc:docMk/>
            <pc:sldMk cId="50990056" sldId="260"/>
            <ac:spMk id="3" creationId="{6A396872-6E9E-709E-39A1-DDD0E11F62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308D183A-2BD7-4385-BB55-841DC549FE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3C101A4-0E28-473B-9F43-2D06E2F58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D729-8A50-4918-BD96-1EF87038A69A}" type="datetime1">
              <a:rPr lang="hr-HR" smtClean="0"/>
              <a:t>1.2.2023.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E335A3-212D-4EA0-97BB-2E788C935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BE91F9B-2129-468A-9E6D-F53C303ABF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6A7B7-AFC8-43DE-A5DE-AC5EF1EF5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133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5CB67-EBCD-4D19-8FB8-36F4B157D52A}" type="datetime1">
              <a:rPr lang="hr-HR" smtClean="0"/>
              <a:pPr/>
              <a:t>1.2.2023.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F46EF-6D63-4891-B0AA-4F0B38D29D4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65006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F46EF-6D63-4891-B0AA-4F0B38D29D4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11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5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1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37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94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455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28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44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2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223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680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2/1/2023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24" r:id="rId6"/>
    <p:sldLayoutId id="2147483920" r:id="rId7"/>
    <p:sldLayoutId id="2147483921" r:id="rId8"/>
    <p:sldLayoutId id="2147483922" r:id="rId9"/>
    <p:sldLayoutId id="2147483923" r:id="rId10"/>
    <p:sldLayoutId id="214748392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0/02/teen-gets-15-years-for-sex-extortion/" TargetMode="External"/><Relationship Id="rId2" Type="http://schemas.openxmlformats.org/officeDocument/2006/relationships/hyperlink" Target="https://en.wikipedia.org/wiki/Sextor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ashingtonpost.com/news/morning-mix/wp/2016/11/30/his-massive-sextortion-scheme-snared-155-teen-boys-now-hes-going-to-prison-for-decades/" TargetMode="External"/><Relationship Id="rId4" Type="http://schemas.openxmlformats.org/officeDocument/2006/relationships/hyperlink" Target="https://www.computerworld.com/article/2510927/man-gets-6-years-for-hacking-victims--computers-to-extort-photo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sigurnijeginterneta.hr" TargetMode="External"/><Relationship Id="rId2" Type="http://schemas.openxmlformats.org/officeDocument/2006/relationships/hyperlink" Target="http://www.dsi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94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EF5EBD6-FD39-CB0F-6D98-BA6F53D95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4426"/>
          <a:stretch/>
        </p:blipFill>
        <p:spPr>
          <a:xfrm>
            <a:off x="11226" y="10"/>
            <a:ext cx="12188932" cy="6857990"/>
          </a:xfrm>
          <a:prstGeom prst="rect">
            <a:avLst/>
          </a:prstGeom>
        </p:spPr>
      </p:pic>
      <p:sp>
        <p:nvSpPr>
          <p:cNvPr id="125" name="Rectangle 96">
            <a:extLst>
              <a:ext uri="{FF2B5EF4-FFF2-40B4-BE49-F238E27FC236}">
                <a16:creationId xmlns:a16="http://schemas.microsoft.com/office/drawing/2014/main" id="{948AEA76-67F2-4344-A189-9BFFE0076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0186" y="-570186"/>
            <a:ext cx="6858000" cy="799837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0352" y="653845"/>
            <a:ext cx="5565648" cy="2605424"/>
          </a:xfrm>
        </p:spPr>
        <p:txBody>
          <a:bodyPr rtlCol="0"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DAN</a:t>
            </a:r>
            <a:br>
              <a:rPr lang="hr-HR" b="1" dirty="0"/>
            </a:br>
            <a:r>
              <a:rPr lang="hr-HR" b="1" dirty="0">
                <a:solidFill>
                  <a:srgbClr val="FFFFFF"/>
                </a:solidFill>
              </a:rPr>
              <a:t>SIGURNIJEG</a:t>
            </a:r>
            <a:br>
              <a:rPr lang="hr-HR" b="1" dirty="0"/>
            </a:br>
            <a:r>
              <a:rPr lang="hr-HR" b="1" dirty="0">
                <a:solidFill>
                  <a:srgbClr val="FFFFFF"/>
                </a:solidFill>
              </a:rPr>
              <a:t>INTERNETA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531530" y="3019642"/>
            <a:ext cx="5565648" cy="163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dirty="0">
                <a:solidFill>
                  <a:srgbClr val="FFFFFF"/>
                </a:solidFill>
                <a:latin typeface="Sagona Book"/>
              </a:rPr>
              <a:t>Lana Poljak</a:t>
            </a:r>
          </a:p>
          <a:p>
            <a:pPr algn="ctr"/>
            <a:r>
              <a:rPr lang="hr-HR" dirty="0">
                <a:solidFill>
                  <a:srgbClr val="FFFFFF"/>
                </a:solidFill>
                <a:latin typeface="Sagona Book"/>
              </a:rPr>
              <a:t>6.a</a:t>
            </a:r>
          </a:p>
        </p:txBody>
      </p:sp>
      <p:sp>
        <p:nvSpPr>
          <p:cNvPr id="126" name="Freeform: Shape 98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5350" y="-785349"/>
            <a:ext cx="744976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7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2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4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0" name="Freeform: Shape 108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1" name="Group 110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15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4271A-A1ED-2F12-FFAF-DE36FD31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52" y="-434373"/>
            <a:ext cx="7602283" cy="1455091"/>
          </a:xfrm>
        </p:spPr>
        <p:txBody>
          <a:bodyPr>
            <a:normAutofit/>
          </a:bodyPr>
          <a:lstStyle/>
          <a:p>
            <a:r>
              <a:rPr lang="en-US" sz="5400" dirty="0"/>
              <a:t>IZVORI</a:t>
            </a:r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6578" y="1173170"/>
            <a:ext cx="1151304" cy="1454404"/>
            <a:chOff x="4440708" y="-140587"/>
            <a:chExt cx="2863919" cy="3617973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440708" y="-140587"/>
              <a:ext cx="2854870" cy="3617973"/>
              <a:chOff x="4440708" y="-140587"/>
              <a:chExt cx="2854870" cy="3617973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440708" y="-140587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6872-6E9E-709E-39A1-DDD0E11F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8" y="1171575"/>
            <a:ext cx="11232988" cy="32745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200000"/>
              </a:lnSpc>
              <a:buChar char="•"/>
            </a:pPr>
            <a:r>
              <a:rPr lang="en-US" sz="2400" i="1" dirty="0">
                <a:latin typeface="Georgia Pro Semibold"/>
                <a:ea typeface="+mn-lt"/>
                <a:cs typeface="+mn-lt"/>
                <a:hlinkClick r:id="rId2"/>
              </a:rPr>
              <a:t>https://en.wikipedia.org/wiki/Sextortion</a:t>
            </a:r>
            <a:endParaRPr lang="en-US" sz="2400" i="1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i="1" dirty="0">
                <a:solidFill>
                  <a:schemeClr val="accent5"/>
                </a:solidFill>
                <a:latin typeface="Georgia Pro Semibold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https://www.wired.com/2010/02/teen-gets-15-years-for-sex-extortion/</a:t>
            </a:r>
            <a:endParaRPr lang="en-US" sz="2400" i="1">
              <a:solidFill>
                <a:schemeClr val="accent5"/>
              </a:solidFill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i="1" dirty="0">
                <a:solidFill>
                  <a:schemeClr val="accent6"/>
                </a:solidFill>
                <a:latin typeface="Georgia Pro Semibold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https://www.computerworld.com/article/2510927/man-gets-6-years-for-hacking-victims--computers-to-extort-photos.html</a:t>
            </a:r>
            <a:endParaRPr lang="en-US" sz="2400" i="1">
              <a:solidFill>
                <a:schemeClr val="accent6"/>
              </a:solidFill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i="1" dirty="0">
                <a:solidFill>
                  <a:schemeClr val="accent4"/>
                </a:solidFill>
                <a:latin typeface="Georgia Pro Semibold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https://www.washingtonpost.com/news/morning-mix/wp/2016/11/30/his-massive-sextortion-scheme-snared-155-teen-boys-now-hes-going-to-prison-for-decades/</a:t>
            </a:r>
            <a:endParaRPr lang="en-US" sz="2400" i="1">
              <a:solidFill>
                <a:schemeClr val="accent4"/>
              </a:solidFill>
              <a:latin typeface="Georgia Pro Semibold"/>
              <a:ea typeface="+mn-lt"/>
              <a:cs typeface="+mn-lt"/>
            </a:endParaRPr>
          </a:p>
          <a:p>
            <a:pPr marL="342900" indent="-342900">
              <a:lnSpc>
                <a:spcPct val="200000"/>
              </a:lnSpc>
              <a:buChar char="•"/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200000"/>
              </a:lnSpc>
              <a:buChar char="•"/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99005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A2B04FB-0D18-0B51-6A6D-EF98AA615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" b="14429"/>
          <a:stretch/>
        </p:blipFill>
        <p:spPr>
          <a:xfrm>
            <a:off x="3256430" y="242003"/>
            <a:ext cx="5690352" cy="6519984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E14ECAEE-AF13-0C06-C912-E2B1F5B4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312" y="331694"/>
            <a:ext cx="2888876" cy="2877671"/>
          </a:xfrm>
          <a:prstGeom prst="rect">
            <a:avLst/>
          </a:prstGeom>
        </p:spPr>
      </p:pic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BB52091-AFAE-51CB-C9AB-59A49E742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82" y="397360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80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2A8CE-F95A-C1B2-F3F6-ABA5B7D3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ŠTO JE 'DAN SIGURNIJEG INTERNETA'?</a:t>
            </a:r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7276-CA2A-34C1-1228-387A1106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4767930" cy="2745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 err="1">
                <a:latin typeface="Georgia Pro Semibold"/>
              </a:rPr>
              <a:t>upozorava</a:t>
            </a:r>
            <a:r>
              <a:rPr lang="en-US" dirty="0">
                <a:latin typeface="Georgia Pro Semibold"/>
              </a:rPr>
              <a:t> </a:t>
            </a:r>
            <a:r>
              <a:rPr lang="en-US" dirty="0" err="1">
                <a:latin typeface="Georgia Pro Semibold"/>
              </a:rPr>
              <a:t>djecu</a:t>
            </a:r>
            <a:r>
              <a:rPr lang="en-US" dirty="0">
                <a:latin typeface="Georgia Pro Semibold"/>
              </a:rPr>
              <a:t> </a:t>
            </a:r>
            <a:r>
              <a:rPr lang="en-US" dirty="0" err="1">
                <a:latin typeface="Georgia Pro Semibold"/>
              </a:rPr>
              <a:t>i</a:t>
            </a:r>
            <a:r>
              <a:rPr lang="en-US" dirty="0">
                <a:latin typeface="Georgia Pro Semibold"/>
              </a:rPr>
              <a:t> </a:t>
            </a:r>
            <a:r>
              <a:rPr lang="en-US" dirty="0" err="1">
                <a:latin typeface="Georgia Pro Semibold"/>
              </a:rPr>
              <a:t>učenike</a:t>
            </a:r>
            <a:r>
              <a:rPr lang="en-US" dirty="0">
                <a:latin typeface="Georgia Pro Semibold"/>
              </a:rPr>
              <a:t> </a:t>
            </a:r>
            <a:r>
              <a:rPr lang="en-US" dirty="0" err="1">
                <a:latin typeface="Georgia Pro Semibold"/>
              </a:rPr>
              <a:t>na</a:t>
            </a:r>
            <a:r>
              <a:rPr lang="en-US" dirty="0">
                <a:latin typeface="Georgia Pro Semibold"/>
              </a:rPr>
              <a:t> </a:t>
            </a:r>
            <a:r>
              <a:rPr lang="en-US" dirty="0" err="1">
                <a:latin typeface="Georgia Pro Semibold"/>
              </a:rPr>
              <a:t>opasnosti</a:t>
            </a:r>
            <a:r>
              <a:rPr lang="en-US" dirty="0">
                <a:latin typeface="Georgia Pro Semibold"/>
              </a:rPr>
              <a:t> </a:t>
            </a:r>
            <a:r>
              <a:rPr lang="en-US" dirty="0" err="1">
                <a:latin typeface="Georgia Pro Semibold"/>
              </a:rPr>
              <a:t>interneta</a:t>
            </a:r>
            <a:endParaRPr lang="en-US" dirty="0">
              <a:latin typeface="Georgia Pro Semibold"/>
            </a:endParaRPr>
          </a:p>
          <a:p>
            <a:pPr marL="342900" indent="-342900">
              <a:buChar char="•"/>
            </a:pPr>
            <a:r>
              <a:rPr lang="en-US" dirty="0">
                <a:latin typeface="Georgia Pro Semibold"/>
              </a:rPr>
              <a:t>2. </a:t>
            </a:r>
            <a:r>
              <a:rPr lang="en-US" dirty="0" err="1">
                <a:latin typeface="Georgia Pro Semibold"/>
              </a:rPr>
              <a:t>utorak</a:t>
            </a:r>
            <a:r>
              <a:rPr lang="en-US" dirty="0">
                <a:latin typeface="Georgia Pro Semibold"/>
              </a:rPr>
              <a:t> u </a:t>
            </a:r>
            <a:r>
              <a:rPr lang="en-US" dirty="0" err="1">
                <a:latin typeface="Georgia Pro Semibold"/>
              </a:rPr>
              <a:t>veljači</a:t>
            </a:r>
            <a:endParaRPr lang="en-US" dirty="0">
              <a:latin typeface="Georgia Pro Semibold"/>
            </a:endParaRPr>
          </a:p>
          <a:p>
            <a:pPr marL="342900" indent="-342900">
              <a:buChar char="•"/>
            </a:pPr>
            <a:r>
              <a:rPr lang="en-US" dirty="0">
                <a:latin typeface="Georgia Pro Semibold"/>
              </a:rPr>
              <a:t>DSI</a:t>
            </a:r>
            <a:endParaRPr lang="en-US">
              <a:latin typeface="Georgia Pro Semibold"/>
            </a:endParaRPr>
          </a:p>
          <a:p>
            <a:pPr marL="342900" indent="-342900">
              <a:buChar char="•"/>
            </a:pPr>
            <a:r>
              <a:rPr lang="en-US" dirty="0">
                <a:latin typeface="Georgia Pro Semibold"/>
                <a:hlinkClick r:id="rId2"/>
              </a:rPr>
              <a:t>www.dsi.hr</a:t>
            </a:r>
            <a:endParaRPr lang="en-US">
              <a:latin typeface="Georgia Pro Semibold"/>
            </a:endParaRPr>
          </a:p>
          <a:p>
            <a:pPr marL="342900" indent="-342900">
              <a:buChar char="•"/>
            </a:pPr>
            <a:r>
              <a:rPr lang="en-US" dirty="0">
                <a:latin typeface="Georgia Pro Semibold"/>
                <a:hlinkClick r:id="rId3"/>
              </a:rPr>
              <a:t>www.dansigurnijeginterneta.hr</a:t>
            </a:r>
            <a:endParaRPr lang="en-US">
              <a:latin typeface="Georgia Pro Semibold"/>
            </a:endParaRPr>
          </a:p>
          <a:p>
            <a:pPr marL="342900" indent="-342900">
              <a:buChar char="•"/>
            </a:pPr>
            <a:endParaRPr lang="en-US"/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F27F32DB-6EDE-24C1-E128-E2B1DDA7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742" y="1505255"/>
            <a:ext cx="5654663" cy="3774487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91063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23938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5D3C7-F650-271D-3B67-9549481B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04" y="3000714"/>
            <a:ext cx="6189620" cy="27036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5400" dirty="0"/>
              <a:t>VRSTE ZLOSTAVLJANJA</a:t>
            </a:r>
            <a:endParaRPr lang="en-US"/>
          </a:p>
        </p:txBody>
      </p:sp>
      <p:pic>
        <p:nvPicPr>
          <p:cNvPr id="6" name="Picture 6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43B0F032-B32E-B763-EC6C-17401B1E6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1" r="-1" b="-1"/>
          <a:stretch/>
        </p:blipFill>
        <p:spPr>
          <a:xfrm>
            <a:off x="518452" y="571728"/>
            <a:ext cx="3715648" cy="2427504"/>
          </a:xfrm>
          <a:prstGeom prst="rect">
            <a:avLst/>
          </a:prstGeom>
        </p:spPr>
      </p:pic>
      <p:pic>
        <p:nvPicPr>
          <p:cNvPr id="5" name="Picture 5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BA6C4EFE-D4E9-867A-95BA-2313463E8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257"/>
          <a:stretch/>
        </p:blipFill>
        <p:spPr>
          <a:xfrm>
            <a:off x="4233954" y="571728"/>
            <a:ext cx="3710706" cy="2427504"/>
          </a:xfrm>
          <a:prstGeom prst="rect">
            <a:avLst/>
          </a:prstGeom>
        </p:spPr>
      </p:pic>
      <p:pic>
        <p:nvPicPr>
          <p:cNvPr id="4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C48BFCE3-645E-5041-14BE-A32B45684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5" r="3846" b="1"/>
          <a:stretch/>
        </p:blipFill>
        <p:spPr>
          <a:xfrm>
            <a:off x="7944661" y="571728"/>
            <a:ext cx="3710706" cy="2427504"/>
          </a:xfrm>
          <a:prstGeom prst="rect">
            <a:avLst/>
          </a:prstGeom>
        </p:spPr>
      </p:pic>
      <p:grpSp>
        <p:nvGrpSpPr>
          <p:cNvPr id="33" name="Graphic 78">
            <a:extLst>
              <a:ext uri="{FF2B5EF4-FFF2-40B4-BE49-F238E27FC236}">
                <a16:creationId xmlns:a16="http://schemas.microsoft.com/office/drawing/2014/main" id="{554A72DC-6122-426C-9473-FE48DFBD1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342897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FC2789D7-C243-446F-8C4A-3C3B673CF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7BFC7F62-86A1-4E98-B4C1-E6E050894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8F4903DE-F756-4685-AA3E-D6F6DFCD6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ACAA5D31-8D54-4B6B-B297-478B664437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A4C6C8D7-9B82-4E2C-A29A-D739C1EB2B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F47E503-8030-4E7E-8460-A711BE5672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9FC7F-B2D9-9738-E35D-89166EE0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3480034"/>
            <a:ext cx="5207639" cy="31895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70000"/>
              </a:lnSpc>
              <a:buChar char="•"/>
            </a:pPr>
            <a:r>
              <a:rPr lang="en-US" sz="2400" dirty="0">
                <a:latin typeface="Georgia Pro Semibold"/>
              </a:rPr>
              <a:t>grooming</a:t>
            </a:r>
            <a:endParaRPr lang="en-US"/>
          </a:p>
          <a:p>
            <a:pPr marL="342900" indent="-342900">
              <a:lnSpc>
                <a:spcPct val="170000"/>
              </a:lnSpc>
              <a:buChar char="•"/>
            </a:pPr>
            <a:r>
              <a:rPr lang="en-US" sz="2400" dirty="0" err="1">
                <a:latin typeface="Georgia Pro Semibold"/>
              </a:rPr>
              <a:t>iskorištavanje</a:t>
            </a:r>
            <a:endParaRPr lang="en-US" sz="2400">
              <a:latin typeface="Georgia Pro Semibold"/>
            </a:endParaRPr>
          </a:p>
          <a:p>
            <a:pPr marL="342900" indent="-342900">
              <a:lnSpc>
                <a:spcPct val="170000"/>
              </a:lnSpc>
              <a:buChar char="•"/>
            </a:pPr>
            <a:r>
              <a:rPr lang="en-US" sz="2400" dirty="0" err="1">
                <a:latin typeface="Georgia Pro Semibold"/>
              </a:rPr>
              <a:t>lažno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predstavljanje</a:t>
            </a:r>
            <a:endParaRPr lang="en-US" sz="2400">
              <a:latin typeface="Georgia Pro Semibold"/>
            </a:endParaRPr>
          </a:p>
          <a:p>
            <a:pPr marL="342900" indent="-342900">
              <a:lnSpc>
                <a:spcPct val="170000"/>
              </a:lnSpc>
              <a:buChar char="•"/>
            </a:pPr>
            <a:r>
              <a:rPr lang="en-US" sz="2400" i="1" dirty="0">
                <a:latin typeface="Georgia Pro Semibold"/>
              </a:rPr>
              <a:t>SEXTORTION</a:t>
            </a:r>
          </a:p>
        </p:txBody>
      </p:sp>
    </p:spTree>
    <p:extLst>
      <p:ext uri="{BB962C8B-B14F-4D97-AF65-F5344CB8AC3E}">
        <p14:creationId xmlns:p14="http://schemas.microsoft.com/office/powerpoint/2010/main" val="1981498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13984C-F47F-47E1-8248-01C296067D15}"/>
              </a:ext>
            </a:extLst>
          </p:cNvPr>
          <p:cNvSpPr/>
          <p:nvPr/>
        </p:nvSpPr>
        <p:spPr>
          <a:xfrm>
            <a:off x="0" y="-185057"/>
            <a:ext cx="859971" cy="71736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328FE-656F-6469-473F-372909EB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7" y="-5412"/>
            <a:ext cx="5374902" cy="68532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dirty="0"/>
              <a:t>S</a:t>
            </a:r>
            <a:br>
              <a:rPr lang="en-US" sz="4400" dirty="0"/>
            </a:br>
            <a:r>
              <a:rPr lang="en-US" sz="4400" dirty="0"/>
              <a:t>E</a:t>
            </a:r>
            <a:br>
              <a:rPr lang="en-US" sz="4400" dirty="0"/>
            </a:br>
            <a:r>
              <a:rPr lang="en-US" sz="4400" dirty="0"/>
              <a:t>X</a:t>
            </a:r>
            <a:br>
              <a:rPr lang="en-US" sz="4400" dirty="0"/>
            </a:br>
            <a:r>
              <a:rPr lang="en-US" sz="4400" dirty="0"/>
              <a:t>T</a:t>
            </a:r>
            <a:br>
              <a:rPr lang="en-US" sz="4400" dirty="0"/>
            </a:br>
            <a:r>
              <a:rPr lang="en-US" sz="4400" dirty="0"/>
              <a:t>O</a:t>
            </a:r>
            <a:br>
              <a:rPr lang="en-US" sz="4400" dirty="0"/>
            </a:br>
            <a:r>
              <a:rPr lang="en-US" sz="4400" dirty="0"/>
              <a:t>R</a:t>
            </a:r>
            <a:br>
              <a:rPr lang="en-US" sz="4400" dirty="0"/>
            </a:br>
            <a:r>
              <a:rPr lang="en-US" sz="4400" dirty="0"/>
              <a:t>T</a:t>
            </a:r>
            <a:br>
              <a:rPr lang="en-US" sz="4400" dirty="0"/>
            </a:br>
            <a:r>
              <a:rPr lang="en-US" sz="4400" dirty="0"/>
              <a:t>I</a:t>
            </a:r>
            <a:br>
              <a:rPr lang="en-US" sz="4400" dirty="0"/>
            </a:br>
            <a:r>
              <a:rPr lang="en-US" sz="4400" dirty="0"/>
              <a:t>O</a:t>
            </a:r>
            <a:br>
              <a:rPr lang="en-US" sz="4400" dirty="0"/>
            </a:br>
            <a:r>
              <a:rPr lang="en-US" sz="4400" dirty="0"/>
              <a:t>N</a:t>
            </a:r>
            <a:endParaRPr lang="en-US" dirty="0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4840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129E-0F51-8B79-CBF0-F7C60031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40" y="1114692"/>
            <a:ext cx="5414327" cy="24269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C00000"/>
                </a:solidFill>
                <a:latin typeface="Georgia Pro Semibold"/>
              </a:rPr>
              <a:t>nije</a:t>
            </a:r>
            <a:r>
              <a:rPr lang="en-US" sz="2400" dirty="0">
                <a:solidFill>
                  <a:srgbClr val="C00000"/>
                </a:solidFill>
                <a:latin typeface="Georgia Pro Semibold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eorgia Pro Semibold"/>
              </a:rPr>
              <a:t>svojevoljno</a:t>
            </a:r>
            <a:endParaRPr lang="en-US" sz="2400" dirty="0">
              <a:solidFill>
                <a:srgbClr val="C00000"/>
              </a:solidFill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vrste</a:t>
            </a:r>
            <a:r>
              <a:rPr lang="en-US" sz="2400" dirty="0">
                <a:latin typeface="Georgia Pro Semibold"/>
              </a:rPr>
              <a:t>: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prijetnja</a:t>
            </a:r>
            <a:r>
              <a:rPr lang="en-US" sz="2400" dirty="0">
                <a:latin typeface="Georgia Pro Semibold"/>
              </a:rPr>
              <a:t> </a:t>
            </a:r>
            <a:r>
              <a:rPr lang="en-US" sz="2400" dirty="0" err="1">
                <a:latin typeface="Georgia Pro Semibold"/>
              </a:rPr>
              <a:t>objavljivanjem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privatnih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slika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prisila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na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davanje</a:t>
            </a:r>
            <a:r>
              <a:rPr lang="en-US" sz="2400" dirty="0">
                <a:latin typeface="Georgia Pro Semibold"/>
              </a:rPr>
              <a:t> </a:t>
            </a:r>
            <a:r>
              <a:rPr lang="en-US" sz="2400" dirty="0" err="1">
                <a:latin typeface="Georgia Pro Semibold"/>
              </a:rPr>
              <a:t>neprimjerenih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informacija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iskorištavanje</a:t>
            </a:r>
            <a:r>
              <a:rPr lang="en-US" sz="2400" dirty="0">
                <a:latin typeface="Georgia Pro Semibold"/>
              </a:rPr>
              <a:t> web </a:t>
            </a:r>
            <a:r>
              <a:rPr lang="en-US" sz="2400" dirty="0" err="1">
                <a:latin typeface="Georgia Pro Semibold"/>
              </a:rPr>
              <a:t>kamerom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flertanje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preko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poruka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endParaRPr lang="en-US" sz="1600" dirty="0"/>
          </a:p>
          <a:p>
            <a:pPr marL="342900" indent="-342900">
              <a:lnSpc>
                <a:spcPct val="100000"/>
              </a:lnSpc>
              <a:buChar char="•"/>
            </a:pPr>
            <a:endParaRPr lang="en-US" sz="1600" dirty="0"/>
          </a:p>
          <a:p>
            <a:pPr marL="342900" indent="-342900">
              <a:lnSpc>
                <a:spcPct val="100000"/>
              </a:lnSpc>
              <a:buChar char="•"/>
            </a:pPr>
            <a:endParaRPr lang="en-US" sz="1700"/>
          </a:p>
        </p:txBody>
      </p:sp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5A64942-AC7B-B253-2942-8EEA99A8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30" y="233164"/>
            <a:ext cx="3319328" cy="6593232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1BEDD21-8CC9-4E04-B8CF-CE59786D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96658" y="6121742"/>
            <a:ext cx="1908317" cy="736257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473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661BD-6966-7CCC-E36B-1FC1C89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3"/>
            <a:ext cx="5512288" cy="1835608"/>
          </a:xfrm>
        </p:spPr>
        <p:txBody>
          <a:bodyPr anchor="t">
            <a:normAutofit/>
          </a:bodyPr>
          <a:lstStyle/>
          <a:p>
            <a:r>
              <a:rPr lang="en-US" sz="5400" dirty="0"/>
              <a:t>POZNATI INCIDENTI </a:t>
            </a:r>
          </a:p>
        </p:txBody>
      </p:sp>
      <p:grpSp>
        <p:nvGrpSpPr>
          <p:cNvPr id="11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2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D7C10E1-1E40-1CE7-84D1-2F074A5E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52" y="3023539"/>
            <a:ext cx="5598213" cy="30670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F6DC-1074-F2EE-A965-DD425703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1"/>
            <a:ext cx="4159233" cy="5144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250000"/>
              </a:lnSpc>
              <a:buChar char="•"/>
            </a:pPr>
            <a:r>
              <a:rPr lang="en-US" sz="2800" dirty="0">
                <a:latin typeface="Georgia Pro Semibold"/>
              </a:rPr>
              <a:t>Anthony </a:t>
            </a:r>
            <a:r>
              <a:rPr lang="en-US" sz="2800" dirty="0" err="1">
                <a:latin typeface="Georgia Pro Semibold"/>
              </a:rPr>
              <a:t>Stancl</a:t>
            </a:r>
            <a:endParaRPr lang="en-US" sz="2800"/>
          </a:p>
          <a:p>
            <a:pPr marL="342900" indent="-342900">
              <a:lnSpc>
                <a:spcPct val="250000"/>
              </a:lnSpc>
              <a:buChar char="•"/>
            </a:pPr>
            <a:r>
              <a:rPr lang="en-US" sz="2800" dirty="0">
                <a:latin typeface="Georgia Pro Semibold"/>
              </a:rPr>
              <a:t>Anton Martynenko</a:t>
            </a:r>
          </a:p>
          <a:p>
            <a:pPr marL="342900" indent="-342900">
              <a:lnSpc>
                <a:spcPct val="250000"/>
              </a:lnSpc>
              <a:buChar char="•"/>
            </a:pPr>
            <a:r>
              <a:rPr lang="en-US" sz="2800" dirty="0">
                <a:latin typeface="Georgia Pro Semibold"/>
              </a:rPr>
              <a:t>Luis Mijangos</a:t>
            </a:r>
          </a:p>
          <a:p>
            <a:pPr marL="342900" indent="-342900">
              <a:lnSpc>
                <a:spcPct val="250000"/>
              </a:lnSpc>
              <a:buChar char="•"/>
            </a:pPr>
            <a:r>
              <a:rPr lang="en-US" sz="2800" dirty="0">
                <a:latin typeface="Georgia Pro Semibold"/>
              </a:rPr>
              <a:t>Michael </a:t>
            </a:r>
            <a:r>
              <a:rPr lang="en-US" sz="2800" dirty="0" err="1">
                <a:latin typeface="Georgia Pro Semibold"/>
              </a:rPr>
              <a:t>Ngilangwa</a:t>
            </a:r>
            <a:endParaRPr lang="en-US" sz="2400" dirty="0">
              <a:latin typeface="Georgia Pro Semibold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BEDD21-8CC9-4E04-B8CF-CE59786D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DA475A-533E-4A16-A83E-0171FFB6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10732601" y="535113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B076CD-5E1A-4B4E-8434-EB36C96CD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6EB8026-10C9-4869-9F11-AD4C064F9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9D45E4-020D-4F13-BA0F-A5307EA2A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9C88C3FA-F709-4D00-9E6D-882DB1E28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7EDA809C-8B77-4778-9050-82BA49976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592CBFFA-9E14-4482-8D59-A989BAD45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01BD80-BE9E-4AFB-BEF4-435B40BD2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36186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784AA-CEEC-4F23-66B6-B111BF26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65" y="236572"/>
            <a:ext cx="4767930" cy="18487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/>
              <a:t>Anthony </a:t>
            </a:r>
            <a:r>
              <a:rPr lang="en-US" sz="6000" dirty="0" err="1"/>
              <a:t>Stancl</a:t>
            </a:r>
            <a:endParaRPr lang="en-US" sz="60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2086761"/>
            <a:ext cx="1020166" cy="994964"/>
            <a:chOff x="4886325" y="1002317"/>
            <a:chExt cx="2418492" cy="2475069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1002317"/>
              <a:ext cx="2418108" cy="2475069"/>
              <a:chOff x="4886709" y="1002317"/>
              <a:chExt cx="2418108" cy="2475069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1002317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CAB5E-E603-9290-4F1B-7FED934F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4" y="2279669"/>
            <a:ext cx="4767930" cy="43706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Georgia Pro Semibold"/>
              </a:rPr>
              <a:t>Wisconsin, SAD</a:t>
            </a:r>
            <a:endParaRPr lang="en-US">
              <a:latin typeface="Georgia Pro Semibold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2400" dirty="0" err="1">
                <a:latin typeface="Georgia Pro Semibold"/>
              </a:rPr>
              <a:t>pozirao</a:t>
            </a:r>
            <a:r>
              <a:rPr lang="en-US" sz="2400" dirty="0">
                <a:latin typeface="Georgia Pro Semibold"/>
              </a:rPr>
              <a:t> se </a:t>
            </a:r>
            <a:r>
              <a:rPr lang="en-US" sz="2400" dirty="0" err="1">
                <a:latin typeface="Georgia Pro Semibold"/>
              </a:rPr>
              <a:t>kao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djevojka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na</a:t>
            </a:r>
            <a:r>
              <a:rPr lang="en-US" sz="2400" dirty="0">
                <a:latin typeface="Georgia Pro Semibold"/>
              </a:rPr>
              <a:t> Facebook-u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2400" dirty="0" err="1">
                <a:latin typeface="Georgia Pro Semibold"/>
              </a:rPr>
              <a:t>prevario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muške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učenike</a:t>
            </a:r>
            <a:r>
              <a:rPr lang="en-US" sz="2400" dirty="0">
                <a:latin typeface="Georgia Pro Semibold"/>
              </a:rPr>
              <a:t> da mu </a:t>
            </a:r>
            <a:r>
              <a:rPr lang="en-US" sz="2400" dirty="0" err="1">
                <a:latin typeface="Georgia Pro Semibold"/>
              </a:rPr>
              <a:t>pošalju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neprimjerene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fotografije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Georgia Pro Semibold"/>
              </a:rPr>
              <a:t>15 </a:t>
            </a:r>
            <a:r>
              <a:rPr lang="en-US" sz="2400" dirty="0" err="1">
                <a:latin typeface="Georgia Pro Semibold"/>
              </a:rPr>
              <a:t>godina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zatvora</a:t>
            </a:r>
            <a:r>
              <a:rPr lang="en-US" sz="2400" dirty="0">
                <a:latin typeface="Georgia Pro Semibold"/>
              </a:rPr>
              <a:t> od 2008.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Georgia Pro Semibold"/>
              </a:rPr>
              <a:t>blackmail</a:t>
            </a:r>
            <a:endParaRPr lang="en-US" sz="2400" dirty="0"/>
          </a:p>
        </p:txBody>
      </p:sp>
      <p:pic>
        <p:nvPicPr>
          <p:cNvPr id="5" name="Picture 5" descr="A picture containing orange&#10;&#10;Description automatically generated">
            <a:extLst>
              <a:ext uri="{FF2B5EF4-FFF2-40B4-BE49-F238E27FC236}">
                <a16:creationId xmlns:a16="http://schemas.microsoft.com/office/drawing/2014/main" id="{B8892B78-F3E1-4863-2D7C-5EEE43A41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7" r="13287" b="1"/>
          <a:stretch/>
        </p:blipFill>
        <p:spPr>
          <a:xfrm>
            <a:off x="5980742" y="565167"/>
            <a:ext cx="5654663" cy="565466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4951350"/>
            <a:ext cx="4292956" cy="1927671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8143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B598-B46C-329A-4326-945C582F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58686"/>
            <a:ext cx="5566263" cy="1455091"/>
          </a:xfrm>
        </p:spPr>
        <p:txBody>
          <a:bodyPr>
            <a:noAutofit/>
          </a:bodyPr>
          <a:lstStyle/>
          <a:p>
            <a:r>
              <a:rPr lang="en-US" sz="4800" dirty="0"/>
              <a:t>Anton Martynenko</a:t>
            </a:r>
          </a:p>
        </p:txBody>
      </p:sp>
      <p:sp>
        <p:nvSpPr>
          <p:cNvPr id="34" name="Freeform: Shape 11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1666229"/>
            <a:ext cx="1028270" cy="961345"/>
            <a:chOff x="4886325" y="1085945"/>
            <a:chExt cx="2557867" cy="2391441"/>
          </a:xfrm>
          <a:solidFill>
            <a:schemeClr val="accent1"/>
          </a:solidFill>
        </p:grpSpPr>
        <p:sp>
          <p:nvSpPr>
            <p:cNvPr id="15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95088" y="1085945"/>
              <a:ext cx="2549104" cy="2391441"/>
              <a:chOff x="4895088" y="1085945"/>
              <a:chExt cx="2549104" cy="2391441"/>
            </a:xfrm>
            <a:grpFill/>
          </p:grpSpPr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026084" y="1085945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1DB7C-64E5-A542-8874-8757BF32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82" y="1832721"/>
            <a:ext cx="5566263" cy="45967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Georgia Pro Semibold"/>
              </a:rPr>
              <a:t>Minnesota</a:t>
            </a:r>
            <a:endParaRPr lang="en-US" dirty="0"/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2400" dirty="0" err="1">
                <a:latin typeface="Georgia Pro Semibold"/>
              </a:rPr>
              <a:t>najveći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slučaj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dječje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pornografije</a:t>
            </a:r>
            <a:r>
              <a:rPr lang="en-US" sz="2400" dirty="0">
                <a:latin typeface="Georgia Pro Semibold"/>
              </a:rPr>
              <a:t> u </a:t>
            </a:r>
            <a:r>
              <a:rPr lang="en-US" sz="2400" dirty="0" err="1">
                <a:latin typeface="Georgia Pro Semibold"/>
              </a:rPr>
              <a:t>Minnesoti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2400" dirty="0" err="1">
                <a:latin typeface="Georgia Pro Semibold"/>
              </a:rPr>
              <a:t>pretvarao</a:t>
            </a:r>
            <a:r>
              <a:rPr lang="en-US" sz="2400" dirty="0">
                <a:latin typeface="Georgia Pro Semibold"/>
              </a:rPr>
              <a:t> se </a:t>
            </a:r>
            <a:r>
              <a:rPr lang="en-US" sz="2400" dirty="0" err="1">
                <a:latin typeface="Georgia Pro Semibold"/>
              </a:rPr>
              <a:t>kao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djevojka</a:t>
            </a:r>
            <a:r>
              <a:rPr lang="en-US" sz="2400" dirty="0">
                <a:latin typeface="Georgia Pro Semibold"/>
              </a:rPr>
              <a:t> pod </a:t>
            </a:r>
            <a:r>
              <a:rPr lang="en-US" sz="2400" dirty="0" err="1">
                <a:latin typeface="Georgia Pro Semibold"/>
              </a:rPr>
              <a:t>imenom</a:t>
            </a:r>
            <a:r>
              <a:rPr lang="en-US" sz="2400" dirty="0">
                <a:latin typeface="Georgia Pro Semibold"/>
              </a:rPr>
              <a:t> "Courtney </a:t>
            </a:r>
            <a:r>
              <a:rPr lang="en-US" sz="2400" dirty="0" err="1">
                <a:latin typeface="Georgia Pro Semibold"/>
              </a:rPr>
              <a:t>Jansgen</a:t>
            </a:r>
            <a:r>
              <a:rPr lang="en-US" sz="2400" dirty="0">
                <a:latin typeface="Georgia Pro Semibold"/>
              </a:rPr>
              <a:t>"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2400" dirty="0" err="1">
                <a:latin typeface="Georgia Pro Semibold"/>
              </a:rPr>
              <a:t>dijelio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neprimjerene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fotografije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dječaka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preko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interneta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barem</a:t>
            </a:r>
            <a:r>
              <a:rPr lang="en-US" sz="2400" dirty="0">
                <a:latin typeface="Georgia Pro Semibold"/>
              </a:rPr>
              <a:t> 155 </a:t>
            </a:r>
            <a:r>
              <a:rPr lang="en-US" sz="2400" dirty="0" err="1">
                <a:latin typeface="Georgia Pro Semibold"/>
              </a:rPr>
              <a:t>žrtva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Georgia Pro Semibold"/>
              </a:rPr>
              <a:t>38 </a:t>
            </a:r>
            <a:r>
              <a:rPr lang="en-US" sz="2400" dirty="0" err="1">
                <a:latin typeface="Georgia Pro Semibold"/>
              </a:rPr>
              <a:t>godina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zatvora</a:t>
            </a:r>
            <a:endParaRPr lang="en-US" sz="2400" dirty="0">
              <a:latin typeface="Georgia Pro Semibold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4B6D71-87CD-7B66-5064-BB257DC77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r="14338" b="-2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36" name="Freeform: Shape 21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0043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E9CB7-C25A-F91F-E9F0-66410A0B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356" y="2657"/>
            <a:ext cx="4213359" cy="1890665"/>
          </a:xfrm>
        </p:spPr>
        <p:txBody>
          <a:bodyPr anchor="b">
            <a:normAutofit/>
          </a:bodyPr>
          <a:lstStyle/>
          <a:p>
            <a:r>
              <a:rPr lang="en-US" sz="5400" dirty="0"/>
              <a:t>Luis Mijangos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7977ED-2BDF-AD7F-FC82-0EFFDD0C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6" y="555614"/>
            <a:ext cx="5077698" cy="5705279"/>
          </a:xfrm>
          <a:prstGeom prst="rect">
            <a:avLst/>
          </a:prstGeom>
        </p:spPr>
      </p:pic>
      <p:grpSp>
        <p:nvGrpSpPr>
          <p:cNvPr id="11" name="Graphic 78">
            <a:extLst>
              <a:ext uri="{FF2B5EF4-FFF2-40B4-BE49-F238E27FC236}">
                <a16:creationId xmlns:a16="http://schemas.microsoft.com/office/drawing/2014/main" id="{5E46079A-4648-465E-9D1A-479174C9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1728" y="2038832"/>
            <a:ext cx="1017065" cy="1095817"/>
            <a:chOff x="4886325" y="751435"/>
            <a:chExt cx="2529994" cy="2725951"/>
          </a:xfrm>
          <a:solidFill>
            <a:schemeClr val="accent1"/>
          </a:solidFill>
        </p:grpSpPr>
        <p:sp>
          <p:nvSpPr>
            <p:cNvPr id="12" name="Graphic 78">
              <a:extLst>
                <a:ext uri="{FF2B5EF4-FFF2-40B4-BE49-F238E27FC236}">
                  <a16:creationId xmlns:a16="http://schemas.microsoft.com/office/drawing/2014/main" id="{A3BA42E0-6D8E-44BF-AC6B-5FB25C200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78">
              <a:extLst>
                <a:ext uri="{FF2B5EF4-FFF2-40B4-BE49-F238E27FC236}">
                  <a16:creationId xmlns:a16="http://schemas.microsoft.com/office/drawing/2014/main" id="{91EF6403-FD18-4EC0-840F-8F70F3494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95088" y="751435"/>
              <a:ext cx="2521231" cy="2725951"/>
              <a:chOff x="4895088" y="751435"/>
              <a:chExt cx="2521231" cy="2725951"/>
            </a:xfrm>
            <a:grpFill/>
          </p:grpSpPr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2B6AD13-0D11-4C0C-A362-E048C9732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61DDD1A9-F0A4-4900-9DEF-F6B383361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F26977AE-F962-40FD-945B-D1E106951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6078955A-1871-4463-B23D-8AD33984C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98211" y="751435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F1D297-74F5-4948-9655-BC87A30A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637359"/>
            <a:ext cx="5486401" cy="1220641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6DB040-BB4B-446D-9172-7253A566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782" y="5182141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AE7480-26E8-4D60-9ABF-DF801570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44645D-B360-4E3D-A96A-6D9CE4F34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9C8E1E-3260-4E6A-83CA-933468316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3A551C21-5423-4320-86B3-CA6956E7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6D1A9E3F-8323-45A6-B267-8EA6B1A00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F4049F71-8749-4860-8F6D-611D459A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9D62868-92E4-42DF-9CF9-A9190CC14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4102-25C6-7EFA-72E8-6DFAD94B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5" y="2106706"/>
            <a:ext cx="5602888" cy="26419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200000"/>
              </a:lnSpc>
              <a:buChar char="•"/>
            </a:pPr>
            <a:r>
              <a:rPr lang="en-US" sz="2400" dirty="0" err="1">
                <a:latin typeface="Georgia Pro Semibold"/>
              </a:rPr>
              <a:t>Kalifornija</a:t>
            </a:r>
            <a:endParaRPr lang="en-US" sz="240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hakirao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računala</a:t>
            </a:r>
            <a:r>
              <a:rPr lang="en-US" sz="2400" dirty="0">
                <a:latin typeface="Georgia Pro Semibold"/>
              </a:rPr>
              <a:t> za </a:t>
            </a:r>
            <a:r>
              <a:rPr lang="en-US" sz="2400" dirty="0" err="1">
                <a:latin typeface="Georgia Pro Semibold"/>
              </a:rPr>
              <a:t>neprimjerene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fotografije</a:t>
            </a:r>
            <a:endParaRPr lang="en-US" sz="240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gledao</a:t>
            </a:r>
            <a:r>
              <a:rPr lang="en-US" sz="2400" dirty="0">
                <a:latin typeface="Georgia Pro Semibold"/>
              </a:rPr>
              <a:t> je </a:t>
            </a:r>
            <a:r>
              <a:rPr lang="en-US" sz="2400" dirty="0" err="1">
                <a:latin typeface="Georgia Pro Semibold"/>
              </a:rPr>
              <a:t>žrtve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kroz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kameru</a:t>
            </a:r>
            <a:r>
              <a:rPr lang="en-US" sz="2400" dirty="0">
                <a:latin typeface="Georgia Pro Semibold"/>
              </a:rPr>
              <a:t>, </a:t>
            </a:r>
            <a:r>
              <a:rPr lang="en-US" sz="2400" dirty="0" err="1">
                <a:latin typeface="Georgia Pro Semibold"/>
              </a:rPr>
              <a:t>slušao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ih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kroz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mikrofon</a:t>
            </a:r>
            <a:endParaRPr lang="en-US" sz="2400">
              <a:latin typeface="Georgia Pro Semibold"/>
            </a:endParaRPr>
          </a:p>
          <a:p>
            <a:pPr marL="342900" indent="-342900">
              <a:lnSpc>
                <a:spcPct val="200000"/>
              </a:lnSpc>
              <a:buChar char="•"/>
            </a:pPr>
            <a:r>
              <a:rPr lang="en-US" sz="2400" dirty="0">
                <a:latin typeface="Georgia Pro Semibold"/>
              </a:rPr>
              <a:t>6 </a:t>
            </a:r>
            <a:r>
              <a:rPr lang="en-US" sz="2400" dirty="0" err="1">
                <a:latin typeface="Georgia Pro Semibold"/>
              </a:rPr>
              <a:t>godina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zatvora</a:t>
            </a:r>
            <a:endParaRPr lang="en-US" sz="2400">
              <a:latin typeface="Georgia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46139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5E355-864B-A4B3-ACA1-25AF82F8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7602283" cy="1455091"/>
          </a:xfrm>
        </p:spPr>
        <p:txBody>
          <a:bodyPr>
            <a:normAutofit/>
          </a:bodyPr>
          <a:lstStyle/>
          <a:p>
            <a:r>
              <a:rPr lang="en-US" sz="5400" dirty="0"/>
              <a:t>Michael </a:t>
            </a:r>
            <a:r>
              <a:rPr lang="en-US" sz="5400" dirty="0" err="1"/>
              <a:t>Ngilangwa</a:t>
            </a:r>
            <a:endParaRPr lang="en-US" sz="4800" dirty="0"/>
          </a:p>
        </p:txBody>
      </p:sp>
      <p:grpSp>
        <p:nvGrpSpPr>
          <p:cNvPr id="1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3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E3ADF-0339-0E54-B037-3F1A77DB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7602283" cy="32745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400" err="1">
                <a:latin typeface="Georgia Pro Semibold"/>
              </a:rPr>
              <a:t>Tanzanija</a:t>
            </a:r>
            <a:endParaRPr lang="en-US" sz="240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učitelj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srednje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škole</a:t>
            </a:r>
            <a:endParaRPr lang="en-US" sz="2400" dirty="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 err="1">
                <a:latin typeface="Georgia Pro Semibold"/>
              </a:rPr>
              <a:t>prisiljavao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učenika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na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neprimjerene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radnje</a:t>
            </a:r>
            <a:r>
              <a:rPr lang="en-US" sz="2400" dirty="0">
                <a:latin typeface="Georgia Pro Semibold"/>
              </a:rPr>
              <a:t> za </a:t>
            </a:r>
            <a:r>
              <a:rPr lang="en-US" sz="2400" dirty="0" err="1">
                <a:latin typeface="Georgia Pro Semibold"/>
              </a:rPr>
              <a:t>bolje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ocjene</a:t>
            </a:r>
            <a:endParaRPr lang="en-US" sz="2400">
              <a:latin typeface="Georgia Pro Semibold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Georgia Pro Semibold"/>
              </a:rPr>
              <a:t>1 </a:t>
            </a:r>
            <a:r>
              <a:rPr lang="en-US" sz="2400" dirty="0" err="1">
                <a:latin typeface="Georgia Pro Semibold"/>
              </a:rPr>
              <a:t>godina</a:t>
            </a:r>
            <a:r>
              <a:rPr lang="en-US" sz="2400" dirty="0">
                <a:latin typeface="Georgia Pro Semibold"/>
              </a:rPr>
              <a:t> </a:t>
            </a:r>
            <a:r>
              <a:rPr lang="en-US" sz="2400" dirty="0" err="1">
                <a:latin typeface="Georgia Pro Semibold"/>
              </a:rPr>
              <a:t>zatvora</a:t>
            </a:r>
            <a:endParaRPr lang="en-US" sz="2400" dirty="0">
              <a:latin typeface="Georgia Pro Semibold"/>
            </a:endParaRPr>
          </a:p>
          <a:p>
            <a:pPr marL="342900" indent="-342900">
              <a:buChar char="•"/>
            </a:pPr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07823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213</Words>
  <Application>Microsoft Office PowerPoint</Application>
  <PresentationFormat>Široki zaslon</PresentationFormat>
  <Paragraphs>60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Georgia Pro Semibold</vt:lpstr>
      <vt:lpstr>Sagona Book</vt:lpstr>
      <vt:lpstr>RocaVTI</vt:lpstr>
      <vt:lpstr>DAN SIGURNIJEG INTERNETA</vt:lpstr>
      <vt:lpstr>ŠTO JE 'DAN SIGURNIJEG INTERNETA'?</vt:lpstr>
      <vt:lpstr>VRSTE ZLOSTAVLJANJA</vt:lpstr>
      <vt:lpstr>S E X T O R T I O N</vt:lpstr>
      <vt:lpstr>POZNATI INCIDENTI </vt:lpstr>
      <vt:lpstr>Anthony Stancl</vt:lpstr>
      <vt:lpstr>Anton Martynenko</vt:lpstr>
      <vt:lpstr>Luis Mijangos</vt:lpstr>
      <vt:lpstr>Michael Ngilangwa</vt:lpstr>
      <vt:lpstr>IZVORI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6ab</cp:lastModifiedBy>
  <cp:revision>435</cp:revision>
  <dcterms:created xsi:type="dcterms:W3CDTF">2023-01-21T10:50:57Z</dcterms:created>
  <dcterms:modified xsi:type="dcterms:W3CDTF">2023-02-01T08:07:39Z</dcterms:modified>
</cp:coreProperties>
</file>