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34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479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8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29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5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680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69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1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218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814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A00E13-8B8A-4297-BCD3-E17798AD2A9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5678D8-835D-4FE2-9BC1-DFE59157B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85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Čitanje je </a:t>
            </a:r>
            <a:r>
              <a:rPr lang="hr-HR" dirty="0" err="1" smtClean="0"/>
              <a:t>in</a:t>
            </a:r>
            <a:r>
              <a:rPr lang="hr-HR" dirty="0" smtClean="0"/>
              <a:t>!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PŠ Kupjak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PŠ Kupjak i Županijski Bibliobus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err="1" smtClean="0"/>
              <a:t>Žinko</a:t>
            </a:r>
            <a:r>
              <a:rPr lang="hr-HR" sz="2000" dirty="0" smtClean="0"/>
              <a:t> u školi, Željka Horvat </a:t>
            </a:r>
            <a:r>
              <a:rPr lang="hr-HR" sz="2000" dirty="0" err="1" smtClean="0"/>
              <a:t>Vukelja</a:t>
            </a:r>
            <a:r>
              <a:rPr lang="hr-HR" sz="2000" dirty="0" smtClean="0"/>
              <a:t> </a:t>
            </a:r>
          </a:p>
          <a:p>
            <a:r>
              <a:rPr lang="hr-HR" sz="2000" dirty="0" smtClean="0"/>
              <a:t>Slikovnica </a:t>
            </a:r>
          </a:p>
          <a:p>
            <a:r>
              <a:rPr lang="hr-HR" sz="2000" dirty="0" smtClean="0"/>
              <a:t>Lutke na štapiću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10" y="2014194"/>
            <a:ext cx="3291146" cy="24626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00" y="2014194"/>
            <a:ext cx="1905941" cy="25471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3570067"/>
            <a:ext cx="3294204" cy="24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0857" y="1071154"/>
            <a:ext cx="10254343" cy="4963886"/>
          </a:xfrm>
        </p:spPr>
        <p:txBody>
          <a:bodyPr/>
          <a:lstStyle/>
          <a:p>
            <a:r>
              <a:rPr lang="hr-HR" sz="2800" dirty="0" smtClean="0"/>
              <a:t>Iz županijskog bibliobusa, ali i naše školske knjižnice redovito smo posuđivali: </a:t>
            </a:r>
          </a:p>
          <a:p>
            <a:endParaRPr lang="hr-HR" sz="2800" dirty="0"/>
          </a:p>
          <a:p>
            <a:r>
              <a:rPr lang="hr-HR" sz="2800" dirty="0" smtClean="0">
                <a:latin typeface="+mj-lt"/>
              </a:rPr>
              <a:t>Slikovnice </a:t>
            </a:r>
          </a:p>
          <a:p>
            <a:r>
              <a:rPr lang="hr-HR" sz="2800" dirty="0" smtClean="0">
                <a:latin typeface="+mj-lt"/>
              </a:rPr>
              <a:t>Lektiru </a:t>
            </a:r>
          </a:p>
          <a:p>
            <a:r>
              <a:rPr lang="hr-HR" sz="2800" dirty="0" smtClean="0">
                <a:latin typeface="+mj-lt"/>
              </a:rPr>
              <a:t>Časopise</a:t>
            </a:r>
          </a:p>
          <a:p>
            <a:r>
              <a:rPr lang="hr-HR" sz="2800" dirty="0" smtClean="0">
                <a:latin typeface="+mj-lt"/>
              </a:rPr>
              <a:t>Stripove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67" y="2202770"/>
            <a:ext cx="4973881" cy="37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Informatika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Video najave knjiga </a:t>
            </a:r>
          </a:p>
          <a:p>
            <a:r>
              <a:rPr lang="hr-HR" sz="2400" dirty="0" smtClean="0"/>
              <a:t>Izrada </a:t>
            </a:r>
            <a:r>
              <a:rPr lang="hr-HR" sz="2400" dirty="0" err="1" smtClean="0"/>
              <a:t>bookmarkera</a:t>
            </a:r>
            <a:r>
              <a:rPr lang="hr-HR" sz="2400" dirty="0" smtClean="0"/>
              <a:t> </a:t>
            </a:r>
          </a:p>
          <a:p>
            <a:r>
              <a:rPr lang="hr-HR" sz="2400" dirty="0" smtClean="0"/>
              <a:t>On line čitanje knjiga </a:t>
            </a:r>
          </a:p>
          <a:p>
            <a:r>
              <a:rPr lang="hr-HR" sz="2400" dirty="0" smtClean="0"/>
              <a:t>Pisanje knjiga i bilješki </a:t>
            </a:r>
          </a:p>
          <a:p>
            <a:r>
              <a:rPr lang="hr-HR" sz="2400" dirty="0" smtClean="0"/>
              <a:t>Snimanje zvučnih knjiga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510" y="1415142"/>
            <a:ext cx="2399211" cy="23992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121" y="1415142"/>
            <a:ext cx="2399211" cy="23992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983" y="4467496"/>
            <a:ext cx="2602252" cy="14572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976" y="4292236"/>
            <a:ext cx="2675709" cy="15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Čitanje je važno!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Čitanje je zabavno!</a:t>
            </a:r>
          </a:p>
          <a:p>
            <a:r>
              <a:rPr lang="hr-HR" sz="2400" dirty="0" smtClean="0"/>
              <a:t>Čitanje potiče maštu!</a:t>
            </a:r>
          </a:p>
          <a:p>
            <a:r>
              <a:rPr lang="hr-HR" sz="2400" dirty="0" smtClean="0"/>
              <a:t>Što više čitaš, više riječi znaš! </a:t>
            </a:r>
            <a:endParaRPr lang="hr-HR" sz="2400" dirty="0"/>
          </a:p>
          <a:p>
            <a:r>
              <a:rPr lang="hr-HR" sz="2400" dirty="0" smtClean="0"/>
              <a:t>Bolje pišem kad dobro čitam!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21" y="1942011"/>
            <a:ext cx="285093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Čitanje je važno!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Čitanje poboljšava koncentraciju! </a:t>
            </a:r>
          </a:p>
          <a:p>
            <a:r>
              <a:rPr lang="hr-HR" sz="2400" dirty="0" smtClean="0"/>
              <a:t>Čitanje poboljšava pamćenje!</a:t>
            </a:r>
          </a:p>
          <a:p>
            <a:r>
              <a:rPr lang="hr-HR" sz="2400" dirty="0" smtClean="0"/>
              <a:t>Što više čitamo više znamo!</a:t>
            </a:r>
          </a:p>
          <a:p>
            <a:r>
              <a:rPr lang="hr-HR" sz="2400" dirty="0" smtClean="0"/>
              <a:t>Čitanje umiruje! 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56" y="1619793"/>
            <a:ext cx="3411343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6430"/>
          <a:stretch/>
        </p:blipFill>
        <p:spPr>
          <a:xfrm rot="16200000">
            <a:off x="3223089" y="-1513696"/>
            <a:ext cx="5745823" cy="10058402"/>
          </a:xfrm>
        </p:spPr>
      </p:pic>
    </p:spTree>
    <p:extLst>
      <p:ext uri="{BB962C8B-B14F-4D97-AF65-F5344CB8AC3E}">
        <p14:creationId xmlns:p14="http://schemas.microsoft.com/office/powerpoint/2010/main" val="31571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65</TotalTime>
  <Words>103</Words>
  <Application>Microsoft Office PowerPoint</Application>
  <PresentationFormat>Široki zaslon</PresentationFormat>
  <Paragraphs>28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Sapun</vt:lpstr>
      <vt:lpstr>Čitanje je in! </vt:lpstr>
      <vt:lpstr>PŠ Kupjak i Županijski Bibliobus </vt:lpstr>
      <vt:lpstr>PowerPoint prezentacija</vt:lpstr>
      <vt:lpstr>Informatika </vt:lpstr>
      <vt:lpstr>Čitanje je važno! </vt:lpstr>
      <vt:lpstr>Čitanje je važno!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Čitanje je in!</dc:title>
  <dc:creator>PŠ Kupjak</dc:creator>
  <cp:lastModifiedBy>ucitelj 10</cp:lastModifiedBy>
  <cp:revision>7</cp:revision>
  <dcterms:created xsi:type="dcterms:W3CDTF">2022-05-24T08:41:21Z</dcterms:created>
  <dcterms:modified xsi:type="dcterms:W3CDTF">2022-05-25T05:40:39Z</dcterms:modified>
</cp:coreProperties>
</file>