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7656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525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478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744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34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980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80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95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961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826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88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9DDF-68A7-44A0-9AB7-28DF3C660F87}" type="datetimeFigureOut">
              <a:rPr lang="hr-HR" smtClean="0"/>
              <a:t>11.5.2021.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3C6E2-F24C-42FA-BCB8-A46BD56FB3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756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Igramo se!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Martina </a:t>
            </a:r>
            <a:r>
              <a:rPr lang="hr-HR" dirty="0" err="1" smtClean="0"/>
              <a:t>Domladovac</a:t>
            </a:r>
            <a:r>
              <a:rPr lang="hr-HR" dirty="0" smtClean="0"/>
              <a:t> Prstac, prof.</a:t>
            </a:r>
          </a:p>
          <a:p>
            <a:r>
              <a:rPr lang="hr-HR" dirty="0" smtClean="0"/>
              <a:t>Str. suradnik pedagog – mentor</a:t>
            </a:r>
          </a:p>
          <a:p>
            <a:r>
              <a:rPr lang="hr-HR" dirty="0" smtClean="0"/>
              <a:t>Ozalj, 20.3.2019.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4743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787" y="368135"/>
            <a:ext cx="9127130" cy="608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05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35" y="451262"/>
            <a:ext cx="9043699" cy="6022718"/>
          </a:xfrm>
        </p:spPr>
      </p:pic>
    </p:spTree>
    <p:extLst>
      <p:ext uri="{BB962C8B-B14F-4D97-AF65-F5344CB8AC3E}">
        <p14:creationId xmlns:p14="http://schemas.microsoft.com/office/powerpoint/2010/main" val="3950192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4149436" cy="1325563"/>
          </a:xfrm>
        </p:spPr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660" y="151085"/>
            <a:ext cx="5142015" cy="6622291"/>
          </a:xfrm>
          <a:solidFill>
            <a:schemeClr val="accent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7476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1353" y="130629"/>
            <a:ext cx="11160844" cy="658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41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Prve 3 su najvažnije                    Odrasli su 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Djeca su puna svoje prirodnosti                         igraju uloge </a:t>
            </a:r>
          </a:p>
          <a:p>
            <a:r>
              <a:rPr lang="hr-HR" dirty="0" smtClean="0"/>
              <a:t>Djeca su spontana                                                često opterećeni</a:t>
            </a:r>
          </a:p>
          <a:p>
            <a:r>
              <a:rPr lang="hr-HR" dirty="0" smtClean="0"/>
              <a:t>Djeca su znatiželjna                                              često umorni</a:t>
            </a:r>
          </a:p>
          <a:p>
            <a:r>
              <a:rPr lang="hr-HR" dirty="0" smtClean="0"/>
              <a:t>Djeca su privržena                                                trebaju malo mira</a:t>
            </a:r>
          </a:p>
          <a:p>
            <a:r>
              <a:rPr lang="hr-HR" dirty="0" smtClean="0"/>
              <a:t>Djeca nisu odgovorna                                          morali postati odgovorni</a:t>
            </a:r>
          </a:p>
          <a:p>
            <a:r>
              <a:rPr lang="hr-HR" dirty="0" smtClean="0"/>
              <a:t>Djeca nisu točna u vremenu                               često u napetosti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34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Kad smo napeti …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45512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Kad smo napeti …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1" y="1388722"/>
            <a:ext cx="6685808" cy="5014356"/>
          </a:xfrm>
        </p:spPr>
      </p:pic>
    </p:spTree>
    <p:extLst>
      <p:ext uri="{BB962C8B-B14F-4D97-AF65-F5344CB8AC3E}">
        <p14:creationId xmlns:p14="http://schemas.microsoft.com/office/powerpoint/2010/main" val="343930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Kad smo napeti …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273" y="1520042"/>
            <a:ext cx="7425227" cy="4400539"/>
          </a:xfrm>
        </p:spPr>
      </p:pic>
      <p:sp>
        <p:nvSpPr>
          <p:cNvPr id="5" name="Pravokutnik 4"/>
          <p:cNvSpPr/>
          <p:nvPr/>
        </p:nvSpPr>
        <p:spPr>
          <a:xfrm>
            <a:off x="5146990" y="3244334"/>
            <a:ext cx="1898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Kad smo napeti …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6337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Kad smo napeti … 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083" y="1460666"/>
            <a:ext cx="8558075" cy="5071918"/>
          </a:xfrm>
        </p:spPr>
      </p:pic>
    </p:spTree>
    <p:extLst>
      <p:ext uri="{BB962C8B-B14F-4D97-AF65-F5344CB8AC3E}">
        <p14:creationId xmlns:p14="http://schemas.microsoft.com/office/powerpoint/2010/main" val="28564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Ponašajne ovisnosti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Ništa se ne unosi u organizam</a:t>
            </a:r>
          </a:p>
          <a:p>
            <a:r>
              <a:rPr lang="hr-HR" dirty="0" smtClean="0"/>
              <a:t>Igra je nagrada, nagrada ili ugoda je potrebna mozgu, mozak dobri pamti i traži sve više</a:t>
            </a:r>
          </a:p>
          <a:p>
            <a:r>
              <a:rPr lang="hr-HR" dirty="0" smtClean="0"/>
              <a:t>Dijete ne zna izaći iz „svijeta” u koji je bačeno – ne igra, radi!</a:t>
            </a:r>
          </a:p>
          <a:p>
            <a:r>
              <a:rPr lang="hr-HR" dirty="0" smtClean="0"/>
              <a:t>Oko 40% psihičkih smetnji nastaje do 15. godine života</a:t>
            </a:r>
          </a:p>
          <a:p>
            <a:r>
              <a:rPr lang="hr-HR" dirty="0" smtClean="0"/>
              <a:t>Djeca koja prekomjerno igraju su ispred vremena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5407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3" y="317964"/>
            <a:ext cx="8858992" cy="6090558"/>
          </a:xfrm>
        </p:spPr>
      </p:pic>
    </p:spTree>
    <p:extLst>
      <p:ext uri="{BB962C8B-B14F-4D97-AF65-F5344CB8AC3E}">
        <p14:creationId xmlns:p14="http://schemas.microsoft.com/office/powerpoint/2010/main" val="63642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149</Words>
  <Application>Microsoft Office PowerPoint</Application>
  <PresentationFormat>Široki zaslon</PresentationFormat>
  <Paragraphs>23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Igramo se!</vt:lpstr>
      <vt:lpstr>PowerPoint prezentacija</vt:lpstr>
      <vt:lpstr>Prve 3 su najvažnije                    Odrasli su …</vt:lpstr>
      <vt:lpstr>Kad smo napeti … </vt:lpstr>
      <vt:lpstr>Kad smo napeti … </vt:lpstr>
      <vt:lpstr>Kad smo napeti … </vt:lpstr>
      <vt:lpstr>Kad smo napeti … </vt:lpstr>
      <vt:lpstr>Ponašajne ovisnosti</vt:lpstr>
      <vt:lpstr>PowerPoint prezentacija</vt:lpstr>
      <vt:lpstr>PowerPoint prezentacija</vt:lpstr>
      <vt:lpstr>PowerPoint prezentacija</vt:lpstr>
      <vt:lpstr>Hvala na pažnji!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Igramo se!</dc:title>
  <dc:creator>ucenik</dc:creator>
  <cp:lastModifiedBy>ucenik</cp:lastModifiedBy>
  <cp:revision>6</cp:revision>
  <dcterms:created xsi:type="dcterms:W3CDTF">2019-03-20T13:41:02Z</dcterms:created>
  <dcterms:modified xsi:type="dcterms:W3CDTF">2021-05-11T07:36:11Z</dcterms:modified>
</cp:coreProperties>
</file>