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963EE-310D-411F-AFF0-874CC42FDF4F}" type="datetimeFigureOut">
              <a:rPr lang="hr-HR" smtClean="0"/>
              <a:t>2.3.2018.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99B00-1D45-4875-9756-8BC099FFF5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8234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8F2C2-C629-4A63-A3A1-FB1E4A67408F}" type="datetimeFigureOut">
              <a:rPr lang="hr-HR" smtClean="0"/>
              <a:t>2.3.2018.</a:t>
            </a:fld>
            <a:endParaRPr lang="hr-HR"/>
          </a:p>
        </p:txBody>
      </p:sp>
      <p:sp>
        <p:nvSpPr>
          <p:cNvPr id="20" name="Rezervirano mjesto podnožj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47035-8BC6-4DB5-8A14-A908A7483C2C}" type="slidenum">
              <a:rPr lang="hr-HR" smtClean="0"/>
              <a:t>‹#›</a:t>
            </a:fld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8F2C2-C629-4A63-A3A1-FB1E4A67408F}" type="datetimeFigureOut">
              <a:rPr lang="hr-HR" smtClean="0"/>
              <a:t>2.3.2018.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47035-8BC6-4DB5-8A14-A908A7483C2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8F2C2-C629-4A63-A3A1-FB1E4A67408F}" type="datetimeFigureOut">
              <a:rPr lang="hr-HR" smtClean="0"/>
              <a:t>2.3.2018.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47035-8BC6-4DB5-8A14-A908A7483C2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8F2C2-C629-4A63-A3A1-FB1E4A67408F}" type="datetimeFigureOut">
              <a:rPr lang="hr-HR" smtClean="0"/>
              <a:t>2.3.2018.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47035-8BC6-4DB5-8A14-A908A7483C2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8F2C2-C629-4A63-A3A1-FB1E4A67408F}" type="datetimeFigureOut">
              <a:rPr lang="hr-HR" smtClean="0"/>
              <a:t>2.3.2018.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47035-8BC6-4DB5-8A14-A908A7483C2C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8F2C2-C629-4A63-A3A1-FB1E4A67408F}" type="datetimeFigureOut">
              <a:rPr lang="hr-HR" smtClean="0"/>
              <a:t>2.3.2018.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47035-8BC6-4DB5-8A14-A908A7483C2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8F2C2-C629-4A63-A3A1-FB1E4A67408F}" type="datetimeFigureOut">
              <a:rPr lang="hr-HR" smtClean="0"/>
              <a:t>2.3.2018.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47035-8BC6-4DB5-8A14-A908A7483C2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8F2C2-C629-4A63-A3A1-FB1E4A67408F}" type="datetimeFigureOut">
              <a:rPr lang="hr-HR" smtClean="0"/>
              <a:t>2.3.2018.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47035-8BC6-4DB5-8A14-A908A7483C2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8F2C2-C629-4A63-A3A1-FB1E4A67408F}" type="datetimeFigureOut">
              <a:rPr lang="hr-HR" smtClean="0"/>
              <a:t>2.3.2018.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47035-8BC6-4DB5-8A14-A908A7483C2C}" type="slidenum">
              <a:rPr lang="hr-HR" smtClean="0"/>
              <a:t>‹#›</a:t>
            </a:fld>
            <a:endParaRPr lang="hr-HR"/>
          </a:p>
        </p:txBody>
      </p:sp>
      <p:sp>
        <p:nvSpPr>
          <p:cNvPr id="6" name="Pravokut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8F2C2-C629-4A63-A3A1-FB1E4A67408F}" type="datetimeFigureOut">
              <a:rPr lang="hr-HR" smtClean="0"/>
              <a:t>2.3.2018.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47035-8BC6-4DB5-8A14-A908A7483C2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8F2C2-C629-4A63-A3A1-FB1E4A67408F}" type="datetimeFigureOut">
              <a:rPr lang="hr-HR" smtClean="0"/>
              <a:t>2.3.2018.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47035-8BC6-4DB5-8A14-A908A7483C2C}" type="slidenum">
              <a:rPr lang="hr-HR" smtClean="0"/>
              <a:t>‹#›</a:t>
            </a:fld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9" name="Dijagram toka: Postupak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jagram toka: Postupak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098F2C2-C629-4A63-A3A1-FB1E4A67408F}" type="datetimeFigureOut">
              <a:rPr lang="hr-HR" smtClean="0"/>
              <a:t>2.3.2018.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F847035-8BC6-4DB5-8A14-A908A7483C2C}" type="slidenum">
              <a:rPr lang="hr-HR" smtClean="0"/>
              <a:t>‹#›</a:t>
            </a:fld>
            <a:endParaRPr lang="hr-HR"/>
          </a:p>
        </p:txBody>
      </p:sp>
      <p:sp>
        <p:nvSpPr>
          <p:cNvPr id="15" name="Pravokut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Python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	</a:t>
            </a:r>
            <a:r>
              <a:rPr lang="hr-HR" dirty="0" smtClean="0"/>
              <a:t>	</a:t>
            </a:r>
            <a:r>
              <a:rPr lang="hr-HR" dirty="0" smtClean="0"/>
              <a:t>8</a:t>
            </a:r>
            <a:r>
              <a:rPr lang="hr-HR" dirty="0" smtClean="0"/>
              <a:t>. razred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32560" y="2852936"/>
            <a:ext cx="7406640" cy="1728192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		</a:t>
            </a:r>
            <a:r>
              <a:rPr lang="hr-HR" smtClean="0"/>
              <a:t>	       Miodrag </a:t>
            </a:r>
            <a:r>
              <a:rPr lang="hr-HR" dirty="0" smtClean="0"/>
              <a:t>Maksimović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4177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Potprogrami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/>
              <a:t>Potprogram je dio glavnog programa koji može stajati samostalno. Potprogram se poziva na izvođenje u glavni program tako da napišemo njegovo ime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def </a:t>
            </a:r>
            <a:r>
              <a:rPr lang="hr-HR" dirty="0" err="1"/>
              <a:t>ime_potprograma</a:t>
            </a:r>
            <a:r>
              <a:rPr lang="hr-HR" dirty="0"/>
              <a:t>(varijable)</a:t>
            </a:r>
          </a:p>
          <a:p>
            <a:pPr marL="0" indent="0">
              <a:buNone/>
            </a:pPr>
            <a:r>
              <a:rPr lang="hr-HR" dirty="0"/>
              <a:t>naredbe</a:t>
            </a:r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dirty="0" err="1" smtClean="0"/>
              <a:t>return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-potprogram se na izvođenje u glavni program poziva upisom njegovog imena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4483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1313" y="1518763"/>
            <a:ext cx="6709906" cy="41954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def </a:t>
            </a:r>
            <a:r>
              <a:rPr lang="hr-HR" dirty="0"/>
              <a:t>krug(r):</a:t>
            </a:r>
          </a:p>
          <a:p>
            <a:pPr marL="0" indent="0">
              <a:buNone/>
            </a:pPr>
            <a:r>
              <a:rPr lang="hr-HR" dirty="0"/>
              <a:t>    </a:t>
            </a:r>
            <a:r>
              <a:rPr lang="hr-HR" dirty="0" err="1"/>
              <a:t>pencolor</a:t>
            </a:r>
            <a:r>
              <a:rPr lang="hr-HR" dirty="0"/>
              <a:t>("red")</a:t>
            </a:r>
          </a:p>
          <a:p>
            <a:pPr marL="0" indent="0">
              <a:buNone/>
            </a:pPr>
            <a:r>
              <a:rPr lang="hr-HR" dirty="0"/>
              <a:t>    </a:t>
            </a:r>
            <a:r>
              <a:rPr lang="hr-HR" dirty="0" err="1"/>
              <a:t>circle</a:t>
            </a:r>
            <a:r>
              <a:rPr lang="hr-HR" dirty="0"/>
              <a:t>(r,360)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a=</a:t>
            </a:r>
            <a:r>
              <a:rPr lang="hr-HR" dirty="0" err="1"/>
              <a:t>int</a:t>
            </a:r>
            <a:r>
              <a:rPr lang="hr-HR" dirty="0"/>
              <a:t>(input("Unesi r"))</a:t>
            </a:r>
          </a:p>
          <a:p>
            <a:pPr marL="0" indent="0">
              <a:buNone/>
            </a:pP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turtle</a:t>
            </a:r>
            <a:r>
              <a:rPr lang="hr-HR" dirty="0"/>
              <a:t> import*</a:t>
            </a:r>
          </a:p>
          <a:p>
            <a:pPr marL="0" indent="0">
              <a:buNone/>
            </a:pPr>
            <a:r>
              <a:rPr lang="hr-HR" dirty="0"/>
              <a:t>krug(a)</a:t>
            </a:r>
          </a:p>
          <a:p>
            <a:endParaRPr lang="hr-HR" dirty="0"/>
          </a:p>
        </p:txBody>
      </p:sp>
      <p:sp>
        <p:nvSpPr>
          <p:cNvPr id="2" name="Pravokutnik 1"/>
          <p:cNvSpPr/>
          <p:nvPr/>
        </p:nvSpPr>
        <p:spPr>
          <a:xfrm>
            <a:off x="561315" y="598025"/>
            <a:ext cx="68199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Zadatak: Napišite program koji će nacrtati krug pomoću potprograma</a:t>
            </a:r>
          </a:p>
        </p:txBody>
      </p:sp>
      <p:sp>
        <p:nvSpPr>
          <p:cNvPr id="4" name="Pravokutnik 3"/>
          <p:cNvSpPr/>
          <p:nvPr/>
        </p:nvSpPr>
        <p:spPr>
          <a:xfrm>
            <a:off x="4572000" y="2053896"/>
            <a:ext cx="2007606" cy="286232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hr-HR" dirty="0" err="1"/>
              <a:t>f</a:t>
            </a:r>
            <a:r>
              <a:rPr lang="hr-HR" dirty="0" err="1" smtClean="0"/>
              <a:t>rom</a:t>
            </a:r>
            <a:r>
              <a:rPr lang="hr-HR" dirty="0" smtClean="0"/>
              <a:t> </a:t>
            </a:r>
            <a:r>
              <a:rPr lang="hr-HR" dirty="0" err="1" smtClean="0"/>
              <a:t>turtle</a:t>
            </a:r>
            <a:r>
              <a:rPr lang="hr-HR" dirty="0" smtClean="0"/>
              <a:t> import*</a:t>
            </a:r>
          </a:p>
          <a:p>
            <a:endParaRPr lang="hr-HR" dirty="0" smtClean="0"/>
          </a:p>
          <a:p>
            <a:r>
              <a:rPr lang="pt-BR" dirty="0" smtClean="0"/>
              <a:t>def </a:t>
            </a:r>
            <a:r>
              <a:rPr lang="pt-BR" dirty="0"/>
              <a:t>krug(r):</a:t>
            </a:r>
          </a:p>
          <a:p>
            <a:r>
              <a:rPr lang="pt-BR" dirty="0"/>
              <a:t>    pencolor("red")</a:t>
            </a:r>
          </a:p>
          <a:p>
            <a:r>
              <a:rPr lang="pt-BR" dirty="0"/>
              <a:t>    circle(r,360)</a:t>
            </a:r>
          </a:p>
          <a:p>
            <a:endParaRPr lang="pt-BR" dirty="0"/>
          </a:p>
          <a:p>
            <a:r>
              <a:rPr lang="pt-BR" dirty="0"/>
              <a:t>a=int(input("Unesi r"))</a:t>
            </a:r>
          </a:p>
          <a:p>
            <a:r>
              <a:rPr lang="pt-BR" dirty="0"/>
              <a:t>krug(a)</a:t>
            </a:r>
          </a:p>
        </p:txBody>
      </p:sp>
    </p:spTree>
    <p:extLst>
      <p:ext uri="{BB962C8B-B14F-4D97-AF65-F5344CB8AC3E}">
        <p14:creationId xmlns:p14="http://schemas.microsoft.com/office/powerpoint/2010/main" val="48858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38994" y="155293"/>
            <a:ext cx="7003910" cy="975418"/>
          </a:xfrm>
        </p:spPr>
        <p:txBody>
          <a:bodyPr>
            <a:normAutofit fontScale="25000" lnSpcReduction="20000"/>
          </a:bodyPr>
          <a:lstStyle/>
          <a:p>
            <a:r>
              <a:rPr lang="hr-HR" sz="7200" dirty="0"/>
              <a:t>Zadatak: Napišite program koji će pomoću potprograma nacrtati krug, trokut i kvadrat.</a:t>
            </a:r>
          </a:p>
          <a:p>
            <a:endParaRPr lang="hr-HR" sz="7200" dirty="0"/>
          </a:p>
          <a:p>
            <a:pPr marL="0" indent="0">
              <a:buNone/>
            </a:pPr>
            <a:r>
              <a:rPr lang="hr-HR" sz="7200" dirty="0" smtClean="0"/>
              <a:t>    </a:t>
            </a:r>
            <a:endParaRPr lang="hr-HR" sz="7200" dirty="0"/>
          </a:p>
          <a:p>
            <a:pPr marL="0" indent="0">
              <a:buNone/>
            </a:pPr>
            <a:endParaRPr lang="hr-HR" sz="7200" dirty="0"/>
          </a:p>
          <a:p>
            <a:pPr marL="0" indent="0">
              <a:buNone/>
            </a:pPr>
            <a:endParaRPr lang="hr-HR" sz="7200" dirty="0"/>
          </a:p>
        </p:txBody>
      </p:sp>
      <p:sp>
        <p:nvSpPr>
          <p:cNvPr id="4" name="Pravokutnik 3"/>
          <p:cNvSpPr/>
          <p:nvPr/>
        </p:nvSpPr>
        <p:spPr>
          <a:xfrm>
            <a:off x="738994" y="1495547"/>
            <a:ext cx="321357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def krug(r):</a:t>
            </a:r>
          </a:p>
          <a:p>
            <a:r>
              <a:rPr lang="hr-HR" dirty="0"/>
              <a:t>    </a:t>
            </a:r>
            <a:r>
              <a:rPr lang="hr-HR" dirty="0" err="1"/>
              <a:t>pencolor</a:t>
            </a:r>
            <a:r>
              <a:rPr lang="hr-HR" dirty="0"/>
              <a:t>("red")</a:t>
            </a:r>
          </a:p>
          <a:p>
            <a:r>
              <a:rPr lang="hr-HR" dirty="0"/>
              <a:t>    </a:t>
            </a:r>
            <a:r>
              <a:rPr lang="hr-HR" dirty="0" err="1"/>
              <a:t>circle</a:t>
            </a:r>
            <a:r>
              <a:rPr lang="hr-HR" dirty="0"/>
              <a:t>(r,360)</a:t>
            </a:r>
          </a:p>
          <a:p>
            <a:r>
              <a:rPr lang="hr-HR" dirty="0"/>
              <a:t>def trokut():</a:t>
            </a:r>
          </a:p>
          <a:p>
            <a:r>
              <a:rPr lang="hr-HR" dirty="0"/>
              <a:t>    for i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range</a:t>
            </a:r>
            <a:r>
              <a:rPr lang="hr-HR" dirty="0"/>
              <a:t>(3):</a:t>
            </a:r>
          </a:p>
          <a:p>
            <a:r>
              <a:rPr lang="hr-HR" dirty="0"/>
              <a:t>        </a:t>
            </a:r>
            <a:r>
              <a:rPr lang="hr-HR" dirty="0" err="1"/>
              <a:t>fd</a:t>
            </a:r>
            <a:r>
              <a:rPr lang="hr-HR" dirty="0"/>
              <a:t> (100)</a:t>
            </a:r>
          </a:p>
          <a:p>
            <a:r>
              <a:rPr lang="hr-HR" dirty="0"/>
              <a:t>        rt (120)</a:t>
            </a:r>
          </a:p>
          <a:p>
            <a:r>
              <a:rPr lang="hr-HR" dirty="0"/>
              <a:t>def kvadrat()</a:t>
            </a:r>
          </a:p>
          <a:p>
            <a:r>
              <a:rPr lang="hr-HR" dirty="0"/>
              <a:t>	for i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range</a:t>
            </a:r>
            <a:r>
              <a:rPr lang="hr-HR" dirty="0"/>
              <a:t>(4)</a:t>
            </a:r>
          </a:p>
          <a:p>
            <a:r>
              <a:rPr lang="hr-HR" dirty="0"/>
              <a:t>		</a:t>
            </a:r>
            <a:r>
              <a:rPr lang="hr-HR" dirty="0" err="1"/>
              <a:t>fd</a:t>
            </a:r>
            <a:r>
              <a:rPr lang="hr-HR" dirty="0"/>
              <a:t>(100)</a:t>
            </a:r>
          </a:p>
          <a:p>
            <a:r>
              <a:rPr lang="hr-HR" dirty="0"/>
              <a:t>		</a:t>
            </a:r>
            <a:r>
              <a:rPr lang="hr-HR" dirty="0" err="1"/>
              <a:t>lt</a:t>
            </a:r>
            <a:r>
              <a:rPr lang="hr-HR" dirty="0"/>
              <a:t>(90)</a:t>
            </a:r>
          </a:p>
        </p:txBody>
      </p:sp>
      <p:sp>
        <p:nvSpPr>
          <p:cNvPr id="5" name="Pravokutnik 4"/>
          <p:cNvSpPr/>
          <p:nvPr/>
        </p:nvSpPr>
        <p:spPr>
          <a:xfrm>
            <a:off x="4844845" y="2070903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/>
              <a:t>a=</a:t>
            </a:r>
            <a:r>
              <a:rPr lang="hr-HR" dirty="0" err="1"/>
              <a:t>int</a:t>
            </a:r>
            <a:r>
              <a:rPr lang="hr-HR" dirty="0"/>
              <a:t>(input("Unesi r"))</a:t>
            </a:r>
          </a:p>
          <a:p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turtle</a:t>
            </a:r>
            <a:r>
              <a:rPr lang="hr-HR" dirty="0"/>
              <a:t> import*</a:t>
            </a:r>
          </a:p>
          <a:p>
            <a:r>
              <a:rPr lang="hr-HR" dirty="0"/>
              <a:t>krug(a)</a:t>
            </a:r>
          </a:p>
          <a:p>
            <a:r>
              <a:rPr lang="hr-HR" dirty="0"/>
              <a:t>kvadrat()</a:t>
            </a:r>
          </a:p>
          <a:p>
            <a:r>
              <a:rPr lang="hr-HR" dirty="0"/>
              <a:t>trokut()</a:t>
            </a:r>
          </a:p>
        </p:txBody>
      </p:sp>
    </p:spTree>
    <p:extLst>
      <p:ext uri="{BB962C8B-B14F-4D97-AF65-F5344CB8AC3E}">
        <p14:creationId xmlns:p14="http://schemas.microsoft.com/office/powerpoint/2010/main" val="25667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Zadatak: Napišite program koji će pomoću potprograma na zaslon monitora ispisati rečenicu „Lea ima rođendan.“</a:t>
            </a:r>
          </a:p>
          <a:p>
            <a:r>
              <a:rPr lang="hr-HR" dirty="0"/>
              <a:t>Zadatak: Napišite program koji će pomoću potprograma izračunati +,-,/,*</a:t>
            </a:r>
          </a:p>
          <a:p>
            <a:r>
              <a:rPr lang="hr-HR" dirty="0"/>
              <a:t>Zadatak: Napišite program koji će pomoću potprograma izračunati opseg i površinu kruga</a:t>
            </a:r>
          </a:p>
          <a:p>
            <a:r>
              <a:rPr lang="hr-HR" dirty="0"/>
              <a:t>Zadatak: napišite program koji će izračunati opseg i površinu pravokutnika pomoću potprograma.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0036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20110" y="774725"/>
            <a:ext cx="6709906" cy="419548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r-HR" sz="6400" dirty="0"/>
              <a:t>Zadatak: napišite program koji će korisniku omogućiti izbor između:</a:t>
            </a:r>
          </a:p>
          <a:p>
            <a:pPr marL="0" indent="0">
              <a:buNone/>
            </a:pPr>
            <a:r>
              <a:rPr lang="hr-HR" sz="6400" dirty="0"/>
              <a:t>a)	Ispisa niza brojeva od 17-25, svaki 3 </a:t>
            </a:r>
            <a:r>
              <a:rPr lang="hr-HR" sz="6400" dirty="0" smtClean="0"/>
              <a:t>broj</a:t>
            </a:r>
            <a:r>
              <a:rPr lang="hr-HR" sz="6400" dirty="0"/>
              <a:t>, pomoću potprograma i for naredbe</a:t>
            </a:r>
          </a:p>
          <a:p>
            <a:pPr marL="0" indent="0">
              <a:buNone/>
            </a:pPr>
            <a:r>
              <a:rPr lang="hr-HR" sz="6400" dirty="0"/>
              <a:t>b)	Ispisa niza brojeva od 1248-15, svaki 10 broj, pomoću potprograma i </a:t>
            </a:r>
            <a:r>
              <a:rPr lang="hr-HR" sz="6400" dirty="0" err="1"/>
              <a:t>while</a:t>
            </a:r>
            <a:r>
              <a:rPr lang="hr-HR" sz="6400" dirty="0"/>
              <a:t> naredbe</a:t>
            </a:r>
          </a:p>
          <a:p>
            <a:pPr marL="0" indent="0">
              <a:buNone/>
            </a:pPr>
            <a:endParaRPr lang="hr-HR" sz="6400" dirty="0" smtClean="0"/>
          </a:p>
          <a:p>
            <a:pPr marL="0" indent="0">
              <a:buNone/>
            </a:pPr>
            <a:r>
              <a:rPr lang="hr-HR" sz="6400" dirty="0" smtClean="0"/>
              <a:t>def </a:t>
            </a:r>
            <a:r>
              <a:rPr lang="hr-HR" sz="6400" dirty="0"/>
              <a:t>prvi():</a:t>
            </a:r>
          </a:p>
          <a:p>
            <a:pPr marL="0" indent="0">
              <a:buNone/>
            </a:pPr>
            <a:r>
              <a:rPr lang="hr-HR" sz="6400" dirty="0"/>
              <a:t>    for i </a:t>
            </a:r>
            <a:r>
              <a:rPr lang="hr-HR" sz="6400" dirty="0" err="1"/>
              <a:t>in</a:t>
            </a:r>
            <a:r>
              <a:rPr lang="hr-HR" sz="6400" dirty="0"/>
              <a:t> </a:t>
            </a:r>
            <a:r>
              <a:rPr lang="hr-HR" sz="6400" dirty="0" err="1"/>
              <a:t>range</a:t>
            </a:r>
            <a:r>
              <a:rPr lang="hr-HR" sz="6400" dirty="0"/>
              <a:t>(17,254,3):</a:t>
            </a:r>
          </a:p>
          <a:p>
            <a:pPr marL="0" indent="0">
              <a:buNone/>
            </a:pPr>
            <a:r>
              <a:rPr lang="hr-HR" sz="6400" dirty="0"/>
              <a:t>        print (i)</a:t>
            </a:r>
          </a:p>
          <a:p>
            <a:pPr marL="0" indent="0">
              <a:buNone/>
            </a:pPr>
            <a:endParaRPr lang="hr-HR" sz="6400" dirty="0"/>
          </a:p>
          <a:p>
            <a:pPr marL="0" indent="0">
              <a:buNone/>
            </a:pPr>
            <a:r>
              <a:rPr lang="hr-HR" sz="6400" dirty="0"/>
              <a:t>def drugi():</a:t>
            </a:r>
          </a:p>
          <a:p>
            <a:pPr marL="0" indent="0">
              <a:buNone/>
            </a:pPr>
            <a:r>
              <a:rPr lang="hr-HR" sz="6400" dirty="0"/>
              <a:t>    i=1248</a:t>
            </a:r>
          </a:p>
          <a:p>
            <a:pPr marL="0" indent="0">
              <a:buNone/>
            </a:pPr>
            <a:r>
              <a:rPr lang="hr-HR" sz="6400" dirty="0"/>
              <a:t>    </a:t>
            </a:r>
            <a:r>
              <a:rPr lang="hr-HR" sz="6400" dirty="0" err="1"/>
              <a:t>while</a:t>
            </a:r>
            <a:r>
              <a:rPr lang="hr-HR" sz="6400" dirty="0"/>
              <a:t> i&gt;15:</a:t>
            </a:r>
          </a:p>
          <a:p>
            <a:pPr marL="0" indent="0">
              <a:buNone/>
            </a:pPr>
            <a:r>
              <a:rPr lang="hr-HR" sz="6400" dirty="0"/>
              <a:t>        print(i)</a:t>
            </a:r>
          </a:p>
          <a:p>
            <a:pPr marL="0" indent="0">
              <a:buNone/>
            </a:pPr>
            <a:r>
              <a:rPr lang="hr-HR" sz="6400" dirty="0"/>
              <a:t>        i=i-10</a:t>
            </a:r>
          </a:p>
          <a:p>
            <a:pPr marL="0" indent="0">
              <a:buNone/>
            </a:pPr>
            <a:endParaRPr lang="hr-HR" sz="6400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4572000" y="21338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a=</a:t>
            </a:r>
            <a:r>
              <a:rPr lang="en-US" dirty="0" err="1"/>
              <a:t>int</a:t>
            </a:r>
            <a:r>
              <a:rPr lang="en-US" dirty="0"/>
              <a:t>(input("</a:t>
            </a:r>
            <a:r>
              <a:rPr lang="en-US" dirty="0" err="1"/>
              <a:t>Biraj</a:t>
            </a:r>
            <a:r>
              <a:rPr lang="en-US" dirty="0"/>
              <a:t>: a-1, b-2"))</a:t>
            </a:r>
          </a:p>
          <a:p>
            <a:r>
              <a:rPr lang="en-US" dirty="0"/>
              <a:t>if a==1:</a:t>
            </a:r>
          </a:p>
          <a:p>
            <a:r>
              <a:rPr lang="en-US" dirty="0"/>
              <a:t>    </a:t>
            </a:r>
            <a:r>
              <a:rPr lang="en-US" dirty="0" err="1"/>
              <a:t>prvi</a:t>
            </a:r>
            <a:r>
              <a:rPr lang="en-US" dirty="0"/>
              <a:t>()</a:t>
            </a:r>
          </a:p>
          <a:p>
            <a:r>
              <a:rPr lang="en-US" dirty="0"/>
              <a:t>else:</a:t>
            </a:r>
          </a:p>
          <a:p>
            <a:r>
              <a:rPr lang="en-US" dirty="0"/>
              <a:t>    </a:t>
            </a:r>
            <a:r>
              <a:rPr lang="en-US" dirty="0" err="1"/>
              <a:t>drugi</a:t>
            </a:r>
            <a:r>
              <a:rPr lang="en-US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48857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Primjena programiranja u nastavi matematike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dirty="0"/>
              <a:t>PRIMJENA PROGRAMIRANJA U NASTAVI MATEMATIKE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Zadatak: Napišite program koji će izračunati  drugi korijen unesenog broja s tipkovnice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import </a:t>
            </a:r>
            <a:r>
              <a:rPr lang="hr-HR" dirty="0" err="1"/>
              <a:t>math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a=</a:t>
            </a:r>
            <a:r>
              <a:rPr lang="hr-HR" dirty="0" err="1"/>
              <a:t>int</a:t>
            </a:r>
            <a:r>
              <a:rPr lang="hr-HR" dirty="0"/>
              <a:t>(input("Unesi neki broj "))</a:t>
            </a:r>
          </a:p>
          <a:p>
            <a:pPr marL="0" indent="0">
              <a:buNone/>
            </a:pPr>
            <a:r>
              <a:rPr lang="hr-HR" dirty="0" err="1"/>
              <a:t>if</a:t>
            </a:r>
            <a:r>
              <a:rPr lang="hr-HR" dirty="0"/>
              <a:t> a&gt;0:</a:t>
            </a:r>
          </a:p>
          <a:p>
            <a:pPr marL="0" indent="0">
              <a:buNone/>
            </a:pPr>
            <a:r>
              <a:rPr lang="hr-HR" dirty="0"/>
              <a:t>    b=</a:t>
            </a:r>
            <a:r>
              <a:rPr lang="hr-HR" dirty="0" err="1"/>
              <a:t>math.sqrt</a:t>
            </a:r>
            <a:r>
              <a:rPr lang="hr-HR" dirty="0"/>
              <a:t>(a)</a:t>
            </a:r>
          </a:p>
          <a:p>
            <a:pPr marL="0" indent="0">
              <a:buNone/>
            </a:pPr>
            <a:r>
              <a:rPr lang="hr-HR" dirty="0"/>
              <a:t>    print(b)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Zadatak: Nacrtajte kocku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5670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Primjena programiranja u fizici i kemiji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Zadatak: Napišite program koji će omogućiti korisniku unos napona  električne struje koja teče vodičem priključenim otpora  </a:t>
            </a:r>
            <a:r>
              <a:rPr lang="hr-HR" dirty="0" err="1"/>
              <a:t>otpora</a:t>
            </a:r>
            <a:r>
              <a:rPr lang="hr-HR" dirty="0"/>
              <a:t> 1,5 </a:t>
            </a:r>
            <a:r>
              <a:rPr lang="el-GR" dirty="0"/>
              <a:t>Ω, </a:t>
            </a:r>
            <a:r>
              <a:rPr lang="hr-HR" dirty="0"/>
              <a:t>te izračunajte jakost struje.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a=</a:t>
            </a:r>
            <a:r>
              <a:rPr lang="hr-HR" dirty="0" err="1"/>
              <a:t>float</a:t>
            </a:r>
            <a:r>
              <a:rPr lang="hr-HR" dirty="0"/>
              <a:t>(input("Unesi napon"))</a:t>
            </a:r>
          </a:p>
          <a:p>
            <a:pPr marL="0" indent="0">
              <a:buNone/>
            </a:pPr>
            <a:r>
              <a:rPr lang="hr-HR" dirty="0"/>
              <a:t>print(a/1.5)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Zadatak: </a:t>
            </a:r>
            <a:r>
              <a:rPr lang="hr-HR" dirty="0" smtClean="0"/>
              <a:t>Izračunajte </a:t>
            </a:r>
            <a:r>
              <a:rPr lang="hr-HR" dirty="0"/>
              <a:t>masu molekule C9H20 ako je masa atoma  C=12,01 </a:t>
            </a:r>
            <a:r>
              <a:rPr lang="hr-HR" dirty="0" smtClean="0"/>
              <a:t>i </a:t>
            </a:r>
            <a:r>
              <a:rPr lang="hr-HR" dirty="0"/>
              <a:t>H=1,008</a:t>
            </a:r>
          </a:p>
          <a:p>
            <a:pPr marL="0" indent="0">
              <a:buNone/>
            </a:pPr>
            <a:r>
              <a:rPr lang="hr-HR" dirty="0"/>
              <a:t>Print(12.01*9+1.008*20)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5191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47854" y="522883"/>
            <a:ext cx="6709906" cy="2274639"/>
          </a:xfrm>
        </p:spPr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pPr marL="0" indent="0" algn="ctr">
              <a:buNone/>
            </a:pPr>
            <a:r>
              <a:rPr lang="hr-HR" sz="3600" dirty="0" smtClean="0"/>
              <a:t>Hvala na pažnji!</a:t>
            </a:r>
            <a:endParaRPr lang="hr-HR" sz="36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909" y="3382837"/>
            <a:ext cx="3071813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22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Solsticij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j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</TotalTime>
  <Words>339</Words>
  <Application>Microsoft Office PowerPoint</Application>
  <PresentationFormat>Prikaz na zaslonu (4:3)</PresentationFormat>
  <Paragraphs>95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Solsticij</vt:lpstr>
      <vt:lpstr>Python   8. razred</vt:lpstr>
      <vt:lpstr>Potprogrami</vt:lpstr>
      <vt:lpstr>PowerPointova prezentacija</vt:lpstr>
      <vt:lpstr>PowerPointova prezentacija</vt:lpstr>
      <vt:lpstr>PowerPointova prezentacija</vt:lpstr>
      <vt:lpstr>PowerPointova prezentacija</vt:lpstr>
      <vt:lpstr>Primjena programiranja u nastavi matematike</vt:lpstr>
      <vt:lpstr>Primjena programiranja u fizici i kemiji</vt:lpstr>
      <vt:lpstr>PowerPointova prezentacija</vt:lpstr>
    </vt:vector>
  </TitlesOfParts>
  <Company>bht.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Programski jezik</dc:title>
  <dc:creator>admin</dc:creator>
  <cp:lastModifiedBy>admin</cp:lastModifiedBy>
  <cp:revision>5</cp:revision>
  <dcterms:created xsi:type="dcterms:W3CDTF">2018-03-02T18:12:50Z</dcterms:created>
  <dcterms:modified xsi:type="dcterms:W3CDTF">2018-03-02T18:26:15Z</dcterms:modified>
</cp:coreProperties>
</file>