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1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6" r:id="rId41"/>
    <p:sldId id="309" r:id="rId42"/>
    <p:sldId id="297" r:id="rId43"/>
    <p:sldId id="296" r:id="rId44"/>
    <p:sldId id="298" r:id="rId45"/>
    <p:sldId id="299" r:id="rId46"/>
    <p:sldId id="300" r:id="rId47"/>
    <p:sldId id="287" r:id="rId48"/>
    <p:sldId id="301" r:id="rId49"/>
    <p:sldId id="302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3A73B2-3EEB-46B2-B434-BF52056F46CE}" type="datetimeFigureOut">
              <a:rPr lang="hr-HR" smtClean="0"/>
              <a:pPr/>
              <a:t>11.6.2013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E9D28E-5CB7-466A-8DB4-9B9101D1D164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OŠ SPLIT 3</a:t>
            </a:r>
            <a:br>
              <a:rPr lang="hr-HR" dirty="0" smtClean="0"/>
            </a:br>
            <a:r>
              <a:rPr lang="hr-HR" dirty="0" smtClean="0"/>
              <a:t>Ekskurzija </a:t>
            </a:r>
            <a:r>
              <a:rPr lang="hr-HR" dirty="0" smtClean="0"/>
              <a:t>4.d </a:t>
            </a:r>
            <a:r>
              <a:rPr lang="hr-HR" dirty="0" smtClean="0"/>
              <a:t>razreda</a:t>
            </a:r>
            <a:br>
              <a:rPr lang="hr-HR" dirty="0" smtClean="0"/>
            </a:br>
            <a:r>
              <a:rPr lang="hr-HR" dirty="0" smtClean="0"/>
              <a:t>08.05.2013. – 10.05.2013.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40968"/>
            <a:ext cx="7927032" cy="3312368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KRAPINA – VARAŽDIN – ZAGREB</a:t>
            </a:r>
          </a:p>
          <a:p>
            <a:pPr marL="457200" indent="-457200" algn="l"/>
            <a:r>
              <a:rPr lang="hr-HR" sz="2000" b="1" dirty="0" smtClean="0">
                <a:solidFill>
                  <a:srgbClr val="002060"/>
                </a:solidFill>
              </a:rPr>
              <a:t>Butorović Piero	Parčina Ivan   </a:t>
            </a:r>
          </a:p>
          <a:p>
            <a:pPr marL="457200" indent="-457200" algn="l"/>
            <a:r>
              <a:rPr lang="hr-HR" sz="2000" b="1" dirty="0" smtClean="0">
                <a:solidFill>
                  <a:srgbClr val="002060"/>
                </a:solidFill>
              </a:rPr>
              <a:t>Cvijetić Mario		Peroš Jadran</a:t>
            </a:r>
          </a:p>
          <a:p>
            <a:pPr algn="l"/>
            <a:r>
              <a:rPr lang="hr-HR" sz="2000" b="1" dirty="0" smtClean="0">
                <a:solidFill>
                  <a:srgbClr val="002060"/>
                </a:solidFill>
              </a:rPr>
              <a:t>Cvijetić Matea		Radman Čusak Helio</a:t>
            </a:r>
          </a:p>
          <a:p>
            <a:pPr algn="l"/>
            <a:r>
              <a:rPr lang="hr-HR" sz="2000" b="1" dirty="0" smtClean="0">
                <a:solidFill>
                  <a:srgbClr val="002060"/>
                </a:solidFill>
              </a:rPr>
              <a:t>Gudelj Irena		Radošević Ivana</a:t>
            </a:r>
          </a:p>
          <a:p>
            <a:pPr algn="l"/>
            <a:r>
              <a:rPr lang="hr-HR" sz="2000" b="1" dirty="0" smtClean="0">
                <a:solidFill>
                  <a:srgbClr val="002060"/>
                </a:solidFill>
              </a:rPr>
              <a:t>Hrepić Ana		Urem Bartol</a:t>
            </a:r>
          </a:p>
          <a:p>
            <a:pPr algn="l"/>
            <a:r>
              <a:rPr lang="hr-HR" sz="2000" b="1" dirty="0" smtClean="0">
                <a:solidFill>
                  <a:srgbClr val="002060"/>
                </a:solidFill>
              </a:rPr>
              <a:t>Ivančev Lucia		Voloder Vlatko		Razrednica:</a:t>
            </a:r>
          </a:p>
          <a:p>
            <a:pPr algn="l"/>
            <a:r>
              <a:rPr lang="hr-HR" sz="2000" b="1" dirty="0" smtClean="0">
                <a:solidFill>
                  <a:srgbClr val="002060"/>
                </a:solidFill>
              </a:rPr>
              <a:t>Marasović Nikola	Vržina Ivan		Linda Koncani</a:t>
            </a:r>
          </a:p>
          <a:p>
            <a:pPr algn="l"/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KRAPINA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           Dragutin Gorjanović- </a:t>
            </a:r>
          </a:p>
          <a:p>
            <a:r>
              <a:rPr lang="hr-HR" dirty="0" smtClean="0"/>
              <a:t>                    Kramberger </a:t>
            </a:r>
            <a:endParaRPr lang="hr-HR" dirty="0"/>
          </a:p>
        </p:txBody>
      </p:sp>
      <p:pic>
        <p:nvPicPr>
          <p:cNvPr id="7" name="Content Placeholder 6" descr="6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611560" y="2924944"/>
            <a:ext cx="3888431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DSCN014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KRAPINA</a:t>
            </a:r>
            <a:endParaRPr lang="hr-HR" dirty="0"/>
          </a:p>
        </p:txBody>
      </p:sp>
      <p:pic>
        <p:nvPicPr>
          <p:cNvPr id="7" name="Content Placeholder 6" descr="16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755576" y="2708920"/>
            <a:ext cx="3240360" cy="3312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22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932040" y="2708920"/>
            <a:ext cx="3543424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ODLAZAK IZ KRAPINE</a:t>
            </a:r>
            <a:endParaRPr lang="hr-HR" dirty="0"/>
          </a:p>
        </p:txBody>
      </p:sp>
      <p:pic>
        <p:nvPicPr>
          <p:cNvPr id="7" name="Content Placeholder 6" descr="DSC0004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2924944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DSC0004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HOTEL WELL - TUHELJ</a:t>
            </a:r>
            <a:endParaRPr lang="hr-HR" dirty="0"/>
          </a:p>
        </p:txBody>
      </p:sp>
      <p:pic>
        <p:nvPicPr>
          <p:cNvPr id="15" name="Content Placeholder 14" descr="1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39552" y="2852936"/>
            <a:ext cx="3816424" cy="3096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Content Placeholder 15" descr="2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8025" y="2852936"/>
            <a:ext cx="388843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Stigli smo u hotel... </a:t>
            </a:r>
            <a:endParaRPr lang="hr-HR" dirty="0"/>
          </a:p>
        </p:txBody>
      </p:sp>
      <p:pic>
        <p:nvPicPr>
          <p:cNvPr id="10" name="Content Placeholder 9" descr="DSC00044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DSC00043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 redu je uživanje u bazenu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Irena, Lucia i Ivana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Helio, Bartol i Ivan</a:t>
            </a:r>
            <a:endParaRPr lang="hr-HR" dirty="0"/>
          </a:p>
        </p:txBody>
      </p:sp>
      <p:pic>
        <p:nvPicPr>
          <p:cNvPr id="7" name="Content Placeholder 6" descr="DSC0004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DSC0005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Spuštanje niz tobogan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Piero i Jadran</a:t>
            </a:r>
            <a:endParaRPr lang="hr-HR" dirty="0"/>
          </a:p>
        </p:txBody>
      </p:sp>
      <p:pic>
        <p:nvPicPr>
          <p:cNvPr id="7" name="Content Placeholder 6" descr="DSC0004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5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Igranje u toplom bazenu</a:t>
            </a:r>
            <a:endParaRPr lang="hr-HR" dirty="0"/>
          </a:p>
        </p:txBody>
      </p:sp>
      <p:pic>
        <p:nvPicPr>
          <p:cNvPr id="7" name="Content Placeholder 6" descr="DSC0005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5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               Matea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Nikola, Ivan i Vlatko</a:t>
            </a:r>
            <a:endParaRPr lang="hr-HR" dirty="0"/>
          </a:p>
        </p:txBody>
      </p:sp>
      <p:pic>
        <p:nvPicPr>
          <p:cNvPr id="7" name="Content Placeholder 6" descr="DSC0005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4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Spremanje za noćni provod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Maja, Lucija (4.e), Ana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Vlatko, Ivan, Piero, Nikola</a:t>
            </a:r>
            <a:endParaRPr lang="hr-HR" dirty="0"/>
          </a:p>
        </p:txBody>
      </p:sp>
      <p:pic>
        <p:nvPicPr>
          <p:cNvPr id="7" name="Content Placeholder 6" descr="DSC0005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5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Putovanje je počelo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Napokon smo krenuli na dugo isčekivanu ekskurziju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DSC0001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0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Frizure....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Maja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Vlatko</a:t>
            </a:r>
            <a:endParaRPr lang="hr-HR" dirty="0"/>
          </a:p>
        </p:txBody>
      </p:sp>
      <p:pic>
        <p:nvPicPr>
          <p:cNvPr id="7" name="Content Placeholder 6" descr="DSC0005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6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Jadran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Ivan, Irena, Bartol</a:t>
            </a:r>
            <a:endParaRPr lang="hr-HR" dirty="0"/>
          </a:p>
        </p:txBody>
      </p:sp>
      <p:pic>
        <p:nvPicPr>
          <p:cNvPr id="7" name="Content Placeholder 6" descr="DSC0006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6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Bartol</a:t>
            </a:r>
            <a:endParaRPr lang="hr-HR" dirty="0"/>
          </a:p>
        </p:txBody>
      </p:sp>
      <p:pic>
        <p:nvPicPr>
          <p:cNvPr id="7" name="Content Placeholder 6" descr="DSC0006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6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Irena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Ana</a:t>
            </a:r>
            <a:endParaRPr lang="hr-HR" dirty="0"/>
          </a:p>
        </p:txBody>
      </p:sp>
      <p:pic>
        <p:nvPicPr>
          <p:cNvPr id="7" name="Content Placeholder 6" descr="DSC0006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6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Ivan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Nikola</a:t>
            </a:r>
            <a:endParaRPr lang="hr-HR" dirty="0"/>
          </a:p>
        </p:txBody>
      </p:sp>
      <p:pic>
        <p:nvPicPr>
          <p:cNvPr id="7" name="Content Placeholder 6" descr="DSC0006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6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0072" y="2492896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Matea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Mario</a:t>
            </a:r>
            <a:endParaRPr lang="hr-HR" dirty="0"/>
          </a:p>
        </p:txBody>
      </p:sp>
      <p:pic>
        <p:nvPicPr>
          <p:cNvPr id="7" name="Content Placeholder 6" descr="DSC0007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7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Lucia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Ivana</a:t>
            </a:r>
            <a:endParaRPr lang="hr-HR" dirty="0"/>
          </a:p>
        </p:txBody>
      </p:sp>
      <p:pic>
        <p:nvPicPr>
          <p:cNvPr id="7" name="Content Placeholder 6" descr="DSC0007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7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76056" y="2492896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Učiteljica Ivana Vidošević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Cijeli razred</a:t>
            </a:r>
            <a:endParaRPr lang="hr-HR" dirty="0"/>
          </a:p>
        </p:txBody>
      </p:sp>
      <p:pic>
        <p:nvPicPr>
          <p:cNvPr id="7" name="Content Placeholder 6" descr="DSC0007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7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Disko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Učiteljica u elementu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Plesne akrobacije</a:t>
            </a:r>
            <a:endParaRPr lang="hr-HR" dirty="0"/>
          </a:p>
        </p:txBody>
      </p:sp>
      <p:pic>
        <p:nvPicPr>
          <p:cNvPr id="7" name="Content Placeholder 6" descr="DSC0009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9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Bartol u plesnom zanosu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Djevojke poziraju</a:t>
            </a:r>
            <a:endParaRPr lang="hr-HR" dirty="0"/>
          </a:p>
        </p:txBody>
      </p:sp>
      <p:pic>
        <p:nvPicPr>
          <p:cNvPr id="7" name="Content Placeholder 6" descr="DSC0009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09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Piero i Vlatko</a:t>
            </a:r>
            <a:endParaRPr lang="hr-H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   Ivan, Helio i Bartol</a:t>
            </a:r>
            <a:endParaRPr lang="hr-HR" dirty="0"/>
          </a:p>
        </p:txBody>
      </p:sp>
      <p:pic>
        <p:nvPicPr>
          <p:cNvPr id="9" name="Content Placeholder 8" descr="DSC0001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39552" y="2852936"/>
            <a:ext cx="352839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DSC0001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4008" y="2852936"/>
            <a:ext cx="3600399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DVORAC TRAKOŠĆAN</a:t>
            </a:r>
            <a:endParaRPr lang="hr-HR" dirty="0"/>
          </a:p>
        </p:txBody>
      </p:sp>
      <p:pic>
        <p:nvPicPr>
          <p:cNvPr id="12" name="Content Placeholder 11" descr="4.pn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932040" y="2780928"/>
            <a:ext cx="367240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10" descr="1.pn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39552" y="2852936"/>
            <a:ext cx="3816424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SCN0156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292080" y="1556792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Content Placeholder 8" descr="DSCN014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Učiteljice Linda i Ivana</a:t>
            </a:r>
            <a:endParaRPr lang="hr-HR" dirty="0"/>
          </a:p>
        </p:txBody>
      </p:sp>
      <p:pic>
        <p:nvPicPr>
          <p:cNvPr id="7" name="Content Placeholder 6" descr="DSC0011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12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012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1196752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8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3140968"/>
            <a:ext cx="3600400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1340768"/>
            <a:ext cx="3960440" cy="3024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5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932040" y="3284984"/>
            <a:ext cx="374441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Prirodne ljepote</a:t>
            </a:r>
            <a:endParaRPr lang="hr-HR" dirty="0"/>
          </a:p>
        </p:txBody>
      </p:sp>
      <p:pic>
        <p:nvPicPr>
          <p:cNvPr id="7" name="Content Placeholder 6" descr="DSC0011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4" name="Content Placeholder 13" descr="DSCN015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bright="-30000"/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Učitelj Zoran i učiteljice Ivana, Linda i Ljubinka</a:t>
            </a:r>
            <a:endParaRPr lang="hr-HR" dirty="0"/>
          </a:p>
        </p:txBody>
      </p:sp>
      <p:pic>
        <p:nvPicPr>
          <p:cNvPr id="7" name="Content Placeholder 6" descr="DSC0012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12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924944"/>
            <a:ext cx="4041775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Vožnja na jezeru</a:t>
            </a:r>
            <a:endParaRPr lang="hr-HR" dirty="0"/>
          </a:p>
        </p:txBody>
      </p:sp>
      <p:pic>
        <p:nvPicPr>
          <p:cNvPr id="10" name="Content Placeholder 9" descr="DSC0013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Content Placeholder 8" descr="DSC0012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Pripreme za vožnju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Utrka pedalina</a:t>
            </a:r>
            <a:endParaRPr lang="hr-HR" dirty="0"/>
          </a:p>
        </p:txBody>
      </p:sp>
      <p:pic>
        <p:nvPicPr>
          <p:cNvPr id="7" name="Content Placeholder 6" descr="DSC0013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13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4008" y="2924944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Mali predah...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Učitelji u kafiću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Đaci u kafiću</a:t>
            </a:r>
            <a:endParaRPr lang="hr-HR" dirty="0"/>
          </a:p>
        </p:txBody>
      </p:sp>
      <p:pic>
        <p:nvPicPr>
          <p:cNvPr id="7" name="Content Placeholder 6" descr="DSC0013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13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997688"/>
          </a:xfrm>
        </p:spPr>
        <p:txBody>
          <a:bodyPr/>
          <a:lstStyle/>
          <a:p>
            <a:r>
              <a:rPr lang="hr-HR" dirty="0" smtClean="0"/>
              <a:t>                Maja i Ana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993179"/>
          </a:xfrm>
        </p:spPr>
        <p:txBody>
          <a:bodyPr/>
          <a:lstStyle/>
          <a:p>
            <a:r>
              <a:rPr lang="hr-HR" dirty="0" smtClean="0"/>
              <a:t>                     Nikola</a:t>
            </a:r>
            <a:endParaRPr lang="hr-HR" dirty="0"/>
          </a:p>
        </p:txBody>
      </p:sp>
      <p:pic>
        <p:nvPicPr>
          <p:cNvPr id="11" name="Content Placeholder 10" descr="DSC00017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076056" y="3212976"/>
            <a:ext cx="302433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12" descr="DSC00015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971600" y="3212976"/>
            <a:ext cx="3312367" cy="2592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Pozdrav Trakošćanu</a:t>
            </a:r>
            <a:endParaRPr lang="hr-HR" dirty="0"/>
          </a:p>
        </p:txBody>
      </p:sp>
      <p:pic>
        <p:nvPicPr>
          <p:cNvPr id="4" name="Content Placeholder 3" descr="DSC001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2987824" y="1988840"/>
            <a:ext cx="3135086" cy="4269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001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2060848"/>
            <a:ext cx="2232248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DSC001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8184" y="1988840"/>
            <a:ext cx="245192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DSC0012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28184" y="4365104"/>
            <a:ext cx="2448272" cy="1947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SC001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552" y="4293096"/>
            <a:ext cx="230425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Varaždinsko groblje</a:t>
            </a:r>
            <a:endParaRPr lang="hr-HR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941168"/>
            <a:ext cx="2562225" cy="178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4941168"/>
            <a:ext cx="2466975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DSC001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916832"/>
            <a:ext cx="418011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SC001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1916832"/>
            <a:ext cx="418011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DSC0015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6136" y="4941168"/>
            <a:ext cx="2952328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SC0015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124744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ontent Placeholder 11" descr="DSC0015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3140968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SC00157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220072" y="1772816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Content Placeholder 8" descr="DSC00164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39552" y="2564904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Učiteljice Ivana Vidošević i Linda Koncani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hr-HR" dirty="0" smtClean="0"/>
              <a:t>Učiteljice Veselka, Linda i Ivana</a:t>
            </a:r>
            <a:endParaRPr lang="hr-HR" dirty="0"/>
          </a:p>
        </p:txBody>
      </p:sp>
      <p:pic>
        <p:nvPicPr>
          <p:cNvPr id="7" name="Content Placeholder 6" descr="DSC0016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17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708920"/>
            <a:ext cx="2884885" cy="365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VARAŽDIN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Gradska vijećnica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Stari grad</a:t>
            </a:r>
            <a:endParaRPr lang="hr-HR" dirty="0"/>
          </a:p>
        </p:txBody>
      </p:sp>
      <p:pic>
        <p:nvPicPr>
          <p:cNvPr id="7" name="Content Placeholder 6" descr="DSCN016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lum bright="-10000"/>
          </a:blip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zre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0726"/>
            <a:ext cx="4041775" cy="3034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Tkalja i klobučar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Uršulinska crkva</a:t>
            </a:r>
            <a:endParaRPr lang="hr-HR" dirty="0"/>
          </a:p>
        </p:txBody>
      </p:sp>
      <p:pic>
        <p:nvPicPr>
          <p:cNvPr id="7" name="Content Placeholder 6" descr="DSCN016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457200" y="2922786"/>
            <a:ext cx="4040188" cy="3030141"/>
          </a:xfrm>
        </p:spPr>
      </p:pic>
      <p:pic>
        <p:nvPicPr>
          <p:cNvPr id="8" name="Content Placeholder 7" descr="DSCN016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N015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1277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N016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8024" y="3356992"/>
            <a:ext cx="4041775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Posjet tvornici Vindija</a:t>
            </a:r>
            <a:endParaRPr lang="hr-HR" dirty="0"/>
          </a:p>
        </p:txBody>
      </p:sp>
      <p:pic>
        <p:nvPicPr>
          <p:cNvPr id="7" name="Content Placeholder 6" descr="DSCN017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N017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1"/>
            <a:ext cx="4041775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N016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39552" y="1988840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N017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bright="-10000"/>
          </a:blip>
          <a:stretch>
            <a:fillRect/>
          </a:stretch>
        </p:blipFill>
        <p:spPr>
          <a:xfrm rot="5400000">
            <a:off x="4860826" y="1844030"/>
            <a:ext cx="3893838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Malo odmora....</a:t>
            </a:r>
            <a:endParaRPr lang="hr-HR" dirty="0"/>
          </a:p>
        </p:txBody>
      </p:sp>
      <p:pic>
        <p:nvPicPr>
          <p:cNvPr id="18" name="Content Placeholder 17" descr="DSC00018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16832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Content Placeholder 19" descr="DSC0001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3140968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 za najbolju frizuru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                Vlatko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                      Irena</a:t>
            </a:r>
            <a:endParaRPr lang="hr-HR" dirty="0"/>
          </a:p>
        </p:txBody>
      </p:sp>
      <p:pic>
        <p:nvPicPr>
          <p:cNvPr id="7" name="Content Placeholder 6" descr="DSCN017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 descr="DSCN017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 za Miss i Mistera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Lucia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Mario</a:t>
            </a:r>
            <a:endParaRPr lang="hr-HR" dirty="0"/>
          </a:p>
        </p:txBody>
      </p:sp>
      <p:pic>
        <p:nvPicPr>
          <p:cNvPr id="7" name="Content Placeholder 6" descr="DSCN017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Content Placeholder 7" descr="DSCN018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Izbor za naj(ne)uredniju sobu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Vlatko, Piero i Jadran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Bartol, Ivan i Helio</a:t>
            </a:r>
            <a:endParaRPr lang="hr-HR" dirty="0"/>
          </a:p>
        </p:txBody>
      </p:sp>
      <p:pic>
        <p:nvPicPr>
          <p:cNvPr id="7" name="Content Placeholder 6" descr="DSCN017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N017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Mario, Ivan i Nikola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Ana i Maja</a:t>
            </a:r>
            <a:endParaRPr lang="hr-HR" dirty="0"/>
          </a:p>
        </p:txBody>
      </p:sp>
      <p:pic>
        <p:nvPicPr>
          <p:cNvPr id="7" name="Content Placeholder 6" descr="DSCN017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DSCN018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Lucia i Matea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Ivana i Irena</a:t>
            </a:r>
            <a:endParaRPr lang="hr-HR" dirty="0"/>
          </a:p>
        </p:txBody>
      </p:sp>
      <p:pic>
        <p:nvPicPr>
          <p:cNvPr id="7" name="Content Placeholder 6" descr="DSCN018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N018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0072" y="2492896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ZAGREB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  Zagrebačka katedrala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           Crkva sv. Marka</a:t>
            </a:r>
            <a:endParaRPr lang="hr-HR" dirty="0"/>
          </a:p>
        </p:txBody>
      </p:sp>
      <p:pic>
        <p:nvPicPr>
          <p:cNvPr id="12" name="Content Placeholder 11" descr="z.pn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865687" y="2775744"/>
            <a:ext cx="3600450" cy="332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Content Placeholder 10" descr="er.pn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238481" y="2514600"/>
            <a:ext cx="247762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1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988840"/>
            <a:ext cx="3135086" cy="4180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DSC001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1988840"/>
            <a:ext cx="3135086" cy="4180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001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1988840"/>
            <a:ext cx="3135086" cy="4180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Mario - obrtnik</a:t>
            </a:r>
            <a:endParaRPr lang="hr-HR" dirty="0"/>
          </a:p>
        </p:txBody>
      </p:sp>
      <p:pic>
        <p:nvPicPr>
          <p:cNvPr id="7" name="Content Placeholder 6" descr="DSC0018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DSC0018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700808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Odmor ispod bana Jelačića</a:t>
            </a:r>
            <a:endParaRPr lang="hr-HR" dirty="0"/>
          </a:p>
        </p:txBody>
      </p:sp>
      <p:pic>
        <p:nvPicPr>
          <p:cNvPr id="7" name="Content Placeholder 6" descr="DSC0020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899592" y="198884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20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276872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Hrvatski sabor</a:t>
            </a:r>
            <a:endParaRPr lang="hr-HR" dirty="0"/>
          </a:p>
        </p:txBody>
      </p:sp>
      <p:pic>
        <p:nvPicPr>
          <p:cNvPr id="7" name="Content Placeholder 6" descr="DSC0020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1277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18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Nastavak putovanja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" name="Picture Placeholder 6" descr="DSC0002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Ručak...</a:t>
            </a:r>
            <a:endParaRPr lang="hr-HR" dirty="0"/>
          </a:p>
        </p:txBody>
      </p:sp>
      <p:pic>
        <p:nvPicPr>
          <p:cNvPr id="10" name="Content Placeholder 9" descr="DSC00213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44008" y="3356992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Content Placeholder 8" descr="DSC0020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323528" y="1916832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Park Maksimir – Zoološki vrt</a:t>
            </a:r>
            <a:endParaRPr lang="hr-HR" dirty="0"/>
          </a:p>
        </p:txBody>
      </p:sp>
      <p:pic>
        <p:nvPicPr>
          <p:cNvPr id="7" name="Content Placeholder 6" descr="A.pn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716016" y="2924944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DSC0021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395536" y="2924944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908720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DSC002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908720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002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1880" y="3789040"/>
            <a:ext cx="4180114" cy="2847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908720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DSC002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1916832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002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3573016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908720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DSC00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908720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002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3573016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Poslije životinja malo prirode</a:t>
            </a:r>
            <a:endParaRPr lang="hr-HR" dirty="0"/>
          </a:p>
        </p:txBody>
      </p:sp>
      <p:pic>
        <p:nvPicPr>
          <p:cNvPr id="7" name="Content Placeholder 6" descr="DSCN020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916832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N021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88024" y="3429000"/>
            <a:ext cx="4041775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2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052736"/>
            <a:ext cx="4608512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DSCN02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2996952"/>
            <a:ext cx="4176464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412776"/>
            <a:ext cx="4180114" cy="313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DSC002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196752"/>
            <a:ext cx="295232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002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3808" y="4509120"/>
            <a:ext cx="331236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sad malo mi...</a:t>
            </a:r>
            <a:endParaRPr lang="hr-HR" dirty="0"/>
          </a:p>
        </p:txBody>
      </p:sp>
      <p:pic>
        <p:nvPicPr>
          <p:cNvPr id="7" name="Content Placeholder 6" descr="DSC0021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88840"/>
            <a:ext cx="3960439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22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852936"/>
            <a:ext cx="4041775" cy="3100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031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611560" y="1556792"/>
            <a:ext cx="3384376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31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924944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malo odmora.....</a:t>
            </a:r>
            <a:endParaRPr lang="hr-HR" dirty="0"/>
          </a:p>
        </p:txBody>
      </p:sp>
      <p:pic>
        <p:nvPicPr>
          <p:cNvPr id="13" name="Content Placeholder 12" descr="DSC00029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788024" y="2060848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ontent Placeholder 11" descr="DSC0002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395536" y="3429000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Autobusni spavači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Bartol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Irena</a:t>
            </a:r>
            <a:endParaRPr lang="hr-HR" dirty="0"/>
          </a:p>
        </p:txBody>
      </p:sp>
      <p:pic>
        <p:nvPicPr>
          <p:cNvPr id="8" name="Content Placeholder 7" descr="DSCN0147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45025" y="2922191"/>
            <a:ext cx="4041775" cy="3031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Content Placeholder 9" descr="DSC0011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Vlatko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Ivan </a:t>
            </a:r>
            <a:endParaRPr lang="hr-HR" dirty="0"/>
          </a:p>
        </p:txBody>
      </p:sp>
      <p:pic>
        <p:nvPicPr>
          <p:cNvPr id="7" name="Content Placeholder 6" descr="DSC0017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17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0072" y="2420888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Vlatku se pridružio Piero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Maja</a:t>
            </a:r>
            <a:endParaRPr lang="hr-HR" dirty="0"/>
          </a:p>
        </p:txBody>
      </p:sp>
      <p:pic>
        <p:nvPicPr>
          <p:cNvPr id="7" name="Content Placeholder 6" descr="DSC00175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31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Ivan je promijenio pozu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Nikola</a:t>
            </a:r>
            <a:endParaRPr lang="hr-HR" dirty="0"/>
          </a:p>
        </p:txBody>
      </p:sp>
      <p:pic>
        <p:nvPicPr>
          <p:cNvPr id="7" name="Content Placeholder 6" descr="DSC00313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1034851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31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Dolazak u Macole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Učiteljice Ivana i Ivana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Maja, Ana i Nikola</a:t>
            </a:r>
            <a:endParaRPr lang="hr-HR" dirty="0"/>
          </a:p>
        </p:txBody>
      </p:sp>
      <p:pic>
        <p:nvPicPr>
          <p:cNvPr id="7" name="Content Placeholder 6" descr="DSC00320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32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48064" y="2924944"/>
            <a:ext cx="3168351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Mario, Piero, Nikola, Helio, Ivan, Vlatko i Bartol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hr-HR" dirty="0" smtClean="0"/>
              <a:t>Slučajan susret s Tonijem koji nas je napustio nakon 1. razreda</a:t>
            </a:r>
            <a:endParaRPr lang="hr-HR" dirty="0"/>
          </a:p>
        </p:txBody>
      </p:sp>
      <p:pic>
        <p:nvPicPr>
          <p:cNvPr id="7" name="Content Placeholder 6" descr="DSC0032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32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3470" y="2514600"/>
            <a:ext cx="2884885" cy="3846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Susret učitelja 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Krećemo u Split</a:t>
            </a:r>
            <a:endParaRPr lang="hr-HR" dirty="0"/>
          </a:p>
        </p:txBody>
      </p:sp>
      <p:pic>
        <p:nvPicPr>
          <p:cNvPr id="7" name="Content Placeholder 6" descr="DSC0032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DSC0031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Stigli smo u najlipši grad na svitu</a:t>
            </a:r>
            <a:endParaRPr lang="hr-HR" dirty="0"/>
          </a:p>
        </p:txBody>
      </p:sp>
      <p:pic>
        <p:nvPicPr>
          <p:cNvPr id="5" name="Picture Placeholder 4" descr="split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Napokon Krapina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Nalazište pračovjeka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Hušnjakovo - Krapina</a:t>
            </a:r>
            <a:endParaRPr lang="hr-HR" dirty="0"/>
          </a:p>
        </p:txBody>
      </p:sp>
      <p:pic>
        <p:nvPicPr>
          <p:cNvPr id="10" name="Content Placeholder 9" descr="DSC0003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Content Placeholder 11" descr="DSC0003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22190"/>
            <a:ext cx="4041775" cy="3031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KRAPINA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Malo šetnje...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r-HR" dirty="0" smtClean="0"/>
              <a:t>Malo razgledavanja...</a:t>
            </a:r>
            <a:endParaRPr lang="hr-HR" dirty="0"/>
          </a:p>
        </p:txBody>
      </p:sp>
      <p:pic>
        <p:nvPicPr>
          <p:cNvPr id="7" name="Content Placeholder 6" descr="DSC0003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7" descr="4.pn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04049" y="2924944"/>
            <a:ext cx="367240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371</Words>
  <Application>Microsoft Office PowerPoint</Application>
  <PresentationFormat>On-screen Show (4:3)</PresentationFormat>
  <Paragraphs>124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Flow</vt:lpstr>
      <vt:lpstr>OŠ SPLIT 3 Ekskurzija 4.d razreda 08.05.2013. – 10.05.2013.</vt:lpstr>
      <vt:lpstr>Putovanje je počelo</vt:lpstr>
      <vt:lpstr>Slide 3</vt:lpstr>
      <vt:lpstr>Slide 4</vt:lpstr>
      <vt:lpstr>Malo odmora....</vt:lpstr>
      <vt:lpstr>Nastavak putovanja  </vt:lpstr>
      <vt:lpstr>Još malo odmora.....</vt:lpstr>
      <vt:lpstr>Napokon Krapina</vt:lpstr>
      <vt:lpstr>KRAPINA</vt:lpstr>
      <vt:lpstr>KRAPINA</vt:lpstr>
      <vt:lpstr>KRAPINA</vt:lpstr>
      <vt:lpstr>ODLAZAK IZ KRAPINE</vt:lpstr>
      <vt:lpstr>HOTEL WELL - TUHELJ</vt:lpstr>
      <vt:lpstr>Stigli smo u hotel... </vt:lpstr>
      <vt:lpstr>Na redu je uživanje u bazenu</vt:lpstr>
      <vt:lpstr>Slide 16</vt:lpstr>
      <vt:lpstr>Igranje u toplom bazenu</vt:lpstr>
      <vt:lpstr>Slide 18</vt:lpstr>
      <vt:lpstr>Spremanje za noćni provod</vt:lpstr>
      <vt:lpstr>Frizure....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Disko </vt:lpstr>
      <vt:lpstr>Slide 29</vt:lpstr>
      <vt:lpstr>DVORAC TRAKOŠĆAN</vt:lpstr>
      <vt:lpstr>Slide 31</vt:lpstr>
      <vt:lpstr>Slide 32</vt:lpstr>
      <vt:lpstr>Slide 33</vt:lpstr>
      <vt:lpstr>Slide 34</vt:lpstr>
      <vt:lpstr>Prirodne ljepote</vt:lpstr>
      <vt:lpstr>Slide 36</vt:lpstr>
      <vt:lpstr>Slide 37</vt:lpstr>
      <vt:lpstr>Slide 38</vt:lpstr>
      <vt:lpstr>Mali predah...</vt:lpstr>
      <vt:lpstr>Pozdrav Trakošćanu</vt:lpstr>
      <vt:lpstr>Varaždinsko groblje</vt:lpstr>
      <vt:lpstr>Slide 42</vt:lpstr>
      <vt:lpstr>Slide 43</vt:lpstr>
      <vt:lpstr>Slide 44</vt:lpstr>
      <vt:lpstr>VARAŽDIN</vt:lpstr>
      <vt:lpstr>Slide 46</vt:lpstr>
      <vt:lpstr>Slide 47</vt:lpstr>
      <vt:lpstr>Posjet tvornici Vindija</vt:lpstr>
      <vt:lpstr>Slide 49</vt:lpstr>
      <vt:lpstr>Izbor za najbolju frizuru</vt:lpstr>
      <vt:lpstr>Izbor za Miss i Mistera</vt:lpstr>
      <vt:lpstr>Izbor za naj(ne)uredniju sobu</vt:lpstr>
      <vt:lpstr>Slide 53</vt:lpstr>
      <vt:lpstr>Slide 54</vt:lpstr>
      <vt:lpstr>ZAGREB</vt:lpstr>
      <vt:lpstr>Slide 56</vt:lpstr>
      <vt:lpstr>Slide 57</vt:lpstr>
      <vt:lpstr>Odmor ispod bana Jelačića</vt:lpstr>
      <vt:lpstr>Slide 59</vt:lpstr>
      <vt:lpstr>Ručak...</vt:lpstr>
      <vt:lpstr>Park Maksimir – Zoološki vrt</vt:lpstr>
      <vt:lpstr>Slide 62</vt:lpstr>
      <vt:lpstr>Slide 63</vt:lpstr>
      <vt:lpstr>Slide 64</vt:lpstr>
      <vt:lpstr>Poslije životinja malo prirode</vt:lpstr>
      <vt:lpstr>Slide 66</vt:lpstr>
      <vt:lpstr>Slide 67</vt:lpstr>
      <vt:lpstr>A sad malo mi...</vt:lpstr>
      <vt:lpstr>Slide 69</vt:lpstr>
      <vt:lpstr>Autobusni spavači</vt:lpstr>
      <vt:lpstr>Slide 71</vt:lpstr>
      <vt:lpstr>Slide 72</vt:lpstr>
      <vt:lpstr>Slide 73</vt:lpstr>
      <vt:lpstr>Dolazak u Macole</vt:lpstr>
      <vt:lpstr>Slide 75</vt:lpstr>
      <vt:lpstr>Slide 76</vt:lpstr>
      <vt:lpstr>Stigli smo u najlipši grad na svitu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SPLIT 3 Ekskurzija 4. d razreda 08.05.2013. – 10.05.2013.</dc:title>
  <dc:creator>korisnik</dc:creator>
  <cp:lastModifiedBy>ucenik</cp:lastModifiedBy>
  <cp:revision>97</cp:revision>
  <dcterms:created xsi:type="dcterms:W3CDTF">2013-05-24T11:11:03Z</dcterms:created>
  <dcterms:modified xsi:type="dcterms:W3CDTF">2013-06-11T06:47:17Z</dcterms:modified>
</cp:coreProperties>
</file>