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1" r:id="rId4"/>
    <p:sldId id="262" r:id="rId5"/>
    <p:sldId id="263" r:id="rId6"/>
    <p:sldId id="265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8685-A0FF-4019-80BD-90400AC42AE8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95E-6506-48AF-BB45-9F41FDA4310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8685-A0FF-4019-80BD-90400AC42AE8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95E-6506-48AF-BB45-9F41FDA4310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8685-A0FF-4019-80BD-90400AC42AE8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95E-6506-48AF-BB45-9F41FDA4310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8685-A0FF-4019-80BD-90400AC42AE8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95E-6506-48AF-BB45-9F41FDA4310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8685-A0FF-4019-80BD-90400AC42AE8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95E-6506-48AF-BB45-9F41FDA4310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8685-A0FF-4019-80BD-90400AC42AE8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95E-6506-48AF-BB45-9F41FDA4310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8685-A0FF-4019-80BD-90400AC42AE8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95E-6506-48AF-BB45-9F41FDA4310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8685-A0FF-4019-80BD-90400AC42AE8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95E-6506-48AF-BB45-9F41FDA4310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8685-A0FF-4019-80BD-90400AC42AE8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95E-6506-48AF-BB45-9F41FDA4310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8685-A0FF-4019-80BD-90400AC42AE8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95E-6506-48AF-BB45-9F41FDA4310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8685-A0FF-4019-80BD-90400AC42AE8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95E-6506-48AF-BB45-9F41FDA4310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08685-A0FF-4019-80BD-90400AC42AE8}" type="datetimeFigureOut">
              <a:rPr lang="hr-HR" smtClean="0"/>
              <a:pPr/>
              <a:t>25.11.2013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6B95E-6506-48AF-BB45-9F41FDA4310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png"/><Relationship Id="rId3" Type="http://schemas.openxmlformats.org/officeDocument/2006/relationships/image" Target="../media/image27.jpeg"/><Relationship Id="rId21" Type="http://schemas.openxmlformats.org/officeDocument/2006/relationships/image" Target="../media/image45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52.jpeg"/><Relationship Id="rId3" Type="http://schemas.openxmlformats.org/officeDocument/2006/relationships/image" Target="../media/image34.jpeg"/><Relationship Id="rId21" Type="http://schemas.openxmlformats.org/officeDocument/2006/relationships/image" Target="../media/image47.jpeg"/><Relationship Id="rId7" Type="http://schemas.openxmlformats.org/officeDocument/2006/relationships/image" Target="../media/image38.pn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png"/><Relationship Id="rId20" Type="http://schemas.openxmlformats.org/officeDocument/2006/relationships/image" Target="../media/image46.jpeg"/><Relationship Id="rId29" Type="http://schemas.openxmlformats.org/officeDocument/2006/relationships/image" Target="../media/image44.jpeg"/><Relationship Id="rId1" Type="http://schemas.openxmlformats.org/officeDocument/2006/relationships/audio" Target="file:///d:\users\ucenik09\My%20Documents\Downloads\machine-gun-02.wav" TargetMode="Externa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24" Type="http://schemas.openxmlformats.org/officeDocument/2006/relationships/image" Target="../media/image50.png"/><Relationship Id="rId5" Type="http://schemas.openxmlformats.org/officeDocument/2006/relationships/image" Target="../media/image36.jpeg"/><Relationship Id="rId15" Type="http://schemas.openxmlformats.org/officeDocument/2006/relationships/image" Target="../media/image29.jpeg"/><Relationship Id="rId23" Type="http://schemas.openxmlformats.org/officeDocument/2006/relationships/image" Target="../media/image49.jpeg"/><Relationship Id="rId28" Type="http://schemas.openxmlformats.org/officeDocument/2006/relationships/image" Target="../media/image43.jpeg"/><Relationship Id="rId10" Type="http://schemas.openxmlformats.org/officeDocument/2006/relationships/image" Target="../media/image41.jpeg"/><Relationship Id="rId19" Type="http://schemas.openxmlformats.org/officeDocument/2006/relationships/image" Target="../media/image33.jpeg"/><Relationship Id="rId31" Type="http://schemas.openxmlformats.org/officeDocument/2006/relationships/image" Target="../media/image54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28.jpeg"/><Relationship Id="rId22" Type="http://schemas.openxmlformats.org/officeDocument/2006/relationships/image" Target="../media/image48.jpeg"/><Relationship Id="rId27" Type="http://schemas.openxmlformats.org/officeDocument/2006/relationships/image" Target="../media/image53.jpeg"/><Relationship Id="rId30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57.gif"/><Relationship Id="rId18" Type="http://schemas.openxmlformats.org/officeDocument/2006/relationships/image" Target="../media/image24.jpeg"/><Relationship Id="rId3" Type="http://schemas.openxmlformats.org/officeDocument/2006/relationships/image" Target="../media/image55.png"/><Relationship Id="rId7" Type="http://schemas.openxmlformats.org/officeDocument/2006/relationships/image" Target="../media/image56.jpeg"/><Relationship Id="rId12" Type="http://schemas.openxmlformats.org/officeDocument/2006/relationships/image" Target="../media/image10.png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20" Type="http://schemas.openxmlformats.org/officeDocument/2006/relationships/image" Target="../media/image59.jpeg"/><Relationship Id="rId1" Type="http://schemas.openxmlformats.org/officeDocument/2006/relationships/audio" Target="file:///d:\users\ucenik09\My%20Documents\Downloads\Croatia%20National%20Anthem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2.jpeg"/><Relationship Id="rId15" Type="http://schemas.openxmlformats.org/officeDocument/2006/relationships/image" Target="../media/image58.jpeg"/><Relationship Id="rId10" Type="http://schemas.openxmlformats.org/officeDocument/2006/relationships/image" Target="../media/image8.jpeg"/><Relationship Id="rId19" Type="http://schemas.openxmlformats.org/officeDocument/2006/relationships/image" Target="../media/image25.jpeg"/><Relationship Id="rId4" Type="http://schemas.openxmlformats.org/officeDocument/2006/relationships/image" Target="../media/image5.jpeg"/><Relationship Id="rId9" Type="http://schemas.openxmlformats.org/officeDocument/2006/relationships/image" Target="../media/image7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wallsave.com/wallpapers/1152x864/call-of-duty/303779/call-of-duty-nieuwe-world-at-war-303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9684568" cy="84902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3933056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RAT</a:t>
            </a:r>
            <a:endParaRPr lang="hr-HR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1043608" y="1988840"/>
            <a:ext cx="4044327" cy="4320480"/>
            <a:chOff x="1115616" y="1484784"/>
            <a:chExt cx="4020569" cy="4320480"/>
          </a:xfrm>
        </p:grpSpPr>
        <p:grpSp>
          <p:nvGrpSpPr>
            <p:cNvPr id="3" name="Group 22"/>
            <p:cNvGrpSpPr/>
            <p:nvPr/>
          </p:nvGrpSpPr>
          <p:grpSpPr>
            <a:xfrm>
              <a:off x="1115616" y="1484784"/>
              <a:ext cx="4020569" cy="4320480"/>
              <a:chOff x="1115616" y="1484784"/>
              <a:chExt cx="4020569" cy="432048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75856" y="2708920"/>
                <a:ext cx="72008" cy="21602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915816" y="3429000"/>
                <a:ext cx="360040" cy="7200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283968" y="2708920"/>
                <a:ext cx="72008" cy="79208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203848" y="2708920"/>
                <a:ext cx="72008" cy="79208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47864" y="2708920"/>
                <a:ext cx="864096" cy="158417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10" name="Picture 2" descr="http://upload.wikimedia.org/wikipedia/commons/f/f8/AK-47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15616" y="2636912"/>
                <a:ext cx="4020569" cy="1347817"/>
              </a:xfrm>
              <a:prstGeom prst="rect">
                <a:avLst/>
              </a:prstGeom>
              <a:noFill/>
            </p:spPr>
          </p:pic>
          <p:sp>
            <p:nvSpPr>
              <p:cNvPr id="11" name="Oval 10"/>
              <p:cNvSpPr/>
              <p:nvPr/>
            </p:nvSpPr>
            <p:spPr>
              <a:xfrm>
                <a:off x="3275856" y="1556792"/>
                <a:ext cx="1008112" cy="10081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707904" y="2564904"/>
                <a:ext cx="144016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211960" y="2708920"/>
                <a:ext cx="72008" cy="21602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95936" y="3429000"/>
                <a:ext cx="360040" cy="7200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419872" y="4293096"/>
                <a:ext cx="216024" cy="108012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3928" y="4293096"/>
                <a:ext cx="216024" cy="108012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" name="L-Shape 16"/>
              <p:cNvSpPr/>
              <p:nvPr/>
            </p:nvSpPr>
            <p:spPr>
              <a:xfrm flipH="1">
                <a:off x="3203848" y="5373216"/>
                <a:ext cx="432048" cy="432048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" name="L-Shape 17"/>
              <p:cNvSpPr/>
              <p:nvPr/>
            </p:nvSpPr>
            <p:spPr>
              <a:xfrm flipH="1">
                <a:off x="3707904" y="5373216"/>
                <a:ext cx="432048" cy="432048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771800" y="335699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851920" y="335699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75856" y="1484784"/>
                <a:ext cx="1008112" cy="36004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03848" y="1844824"/>
                <a:ext cx="1152128" cy="144016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95936" y="2708920"/>
              <a:ext cx="192807" cy="24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3131840" y="1772816"/>
            <a:ext cx="4020569" cy="4320480"/>
            <a:chOff x="1115616" y="1484784"/>
            <a:chExt cx="4020569" cy="4320480"/>
          </a:xfrm>
        </p:grpSpPr>
        <p:sp>
          <p:nvSpPr>
            <p:cNvPr id="47" name="Rectangle 46"/>
            <p:cNvSpPr/>
            <p:nvPr/>
          </p:nvSpPr>
          <p:spPr>
            <a:xfrm>
              <a:off x="3275856" y="2708920"/>
              <a:ext cx="72008" cy="216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915816" y="3429000"/>
              <a:ext cx="360040" cy="72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83968" y="2708920"/>
              <a:ext cx="72008" cy="7920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03848" y="2708920"/>
              <a:ext cx="72008" cy="7920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47864" y="2708920"/>
              <a:ext cx="864096" cy="1584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2" name="Picture 2" descr="http://upload.wikimedia.org/wikipedia/commons/f/f8/AK-47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115616" y="2564904"/>
              <a:ext cx="4020569" cy="1347817"/>
            </a:xfrm>
            <a:prstGeom prst="rect">
              <a:avLst/>
            </a:prstGeom>
            <a:noFill/>
          </p:spPr>
        </p:pic>
        <p:sp>
          <p:nvSpPr>
            <p:cNvPr id="53" name="Oval 52"/>
            <p:cNvSpPr/>
            <p:nvPr/>
          </p:nvSpPr>
          <p:spPr>
            <a:xfrm>
              <a:off x="3275856" y="1556792"/>
              <a:ext cx="1008112" cy="1008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707904" y="2564904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211960" y="2708920"/>
              <a:ext cx="72008" cy="216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995936" y="3429000"/>
              <a:ext cx="360040" cy="72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19872" y="4293096"/>
              <a:ext cx="216024" cy="10801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23928" y="4293096"/>
              <a:ext cx="216024" cy="10801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9" name="L-Shape 58"/>
            <p:cNvSpPr/>
            <p:nvPr/>
          </p:nvSpPr>
          <p:spPr>
            <a:xfrm flipH="1">
              <a:off x="3203848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0" name="L-Shape 59"/>
            <p:cNvSpPr/>
            <p:nvPr/>
          </p:nvSpPr>
          <p:spPr>
            <a:xfrm flipH="1">
              <a:off x="3707904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1" name="Oval 60"/>
            <p:cNvSpPr/>
            <p:nvPr/>
          </p:nvSpPr>
          <p:spPr>
            <a:xfrm>
              <a:off x="277180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2" name="Oval 61"/>
            <p:cNvSpPr/>
            <p:nvPr/>
          </p:nvSpPr>
          <p:spPr>
            <a:xfrm>
              <a:off x="385192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75856" y="1484784"/>
              <a:ext cx="1008112" cy="3600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203848" y="1844824"/>
              <a:ext cx="1152128" cy="1440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4355976" y="1988840"/>
            <a:ext cx="3672408" cy="4320480"/>
            <a:chOff x="1115616" y="1484784"/>
            <a:chExt cx="4020569" cy="4320480"/>
          </a:xfrm>
        </p:grpSpPr>
        <p:sp>
          <p:nvSpPr>
            <p:cNvPr id="68" name="Rectangle 67"/>
            <p:cNvSpPr/>
            <p:nvPr/>
          </p:nvSpPr>
          <p:spPr>
            <a:xfrm>
              <a:off x="3275856" y="2708920"/>
              <a:ext cx="72008" cy="21602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816" y="3429000"/>
              <a:ext cx="360040" cy="720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283968" y="2708920"/>
              <a:ext cx="72008" cy="7920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03848" y="2708920"/>
              <a:ext cx="72008" cy="7920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47864" y="2708920"/>
              <a:ext cx="864096" cy="1584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73" name="Picture 2" descr="http://upload.wikimedia.org/wikipedia/commons/f/f8/AK-47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115616" y="2564904"/>
              <a:ext cx="4020569" cy="1347817"/>
            </a:xfrm>
            <a:prstGeom prst="rect">
              <a:avLst/>
            </a:prstGeom>
            <a:noFill/>
          </p:spPr>
        </p:pic>
        <p:sp>
          <p:nvSpPr>
            <p:cNvPr id="74" name="Oval 73"/>
            <p:cNvSpPr/>
            <p:nvPr/>
          </p:nvSpPr>
          <p:spPr>
            <a:xfrm>
              <a:off x="3275856" y="1556792"/>
              <a:ext cx="1008112" cy="1008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07904" y="2564904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211960" y="2708920"/>
              <a:ext cx="72008" cy="21602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995936" y="3429000"/>
              <a:ext cx="360040" cy="720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419872" y="4293096"/>
              <a:ext cx="216024" cy="10801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923928" y="4293096"/>
              <a:ext cx="216024" cy="10801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0" name="L-Shape 79"/>
            <p:cNvSpPr/>
            <p:nvPr/>
          </p:nvSpPr>
          <p:spPr>
            <a:xfrm flipH="1">
              <a:off x="3203848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1" name="L-Shape 80"/>
            <p:cNvSpPr/>
            <p:nvPr/>
          </p:nvSpPr>
          <p:spPr>
            <a:xfrm flipH="1">
              <a:off x="3707904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2" name="Oval 81"/>
            <p:cNvSpPr/>
            <p:nvPr/>
          </p:nvSpPr>
          <p:spPr>
            <a:xfrm>
              <a:off x="277180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3" name="Oval 82"/>
            <p:cNvSpPr/>
            <p:nvPr/>
          </p:nvSpPr>
          <p:spPr>
            <a:xfrm>
              <a:off x="385192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275856" y="1484784"/>
              <a:ext cx="1008112" cy="36004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203848" y="1844824"/>
              <a:ext cx="1152128" cy="14401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339752" y="692696"/>
            <a:ext cx="2376264" cy="1584176"/>
            <a:chOff x="2339752" y="692696"/>
            <a:chExt cx="2376264" cy="1584176"/>
          </a:xfrm>
        </p:grpSpPr>
        <p:sp>
          <p:nvSpPr>
            <p:cNvPr id="88" name="Rounded Rectangular Callout 87"/>
            <p:cNvSpPr/>
            <p:nvPr/>
          </p:nvSpPr>
          <p:spPr>
            <a:xfrm>
              <a:off x="2339752" y="692696"/>
              <a:ext cx="2376264" cy="1584176"/>
            </a:xfrm>
            <a:prstGeom prst="wedgeRoundRectCallout">
              <a:avLst>
                <a:gd name="adj1" fmla="val -40543"/>
                <a:gd name="adj2" fmla="val 7657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411760" y="908720"/>
              <a:ext cx="2232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 što onda čekamo?Idemo brzo po tenk!!!</a:t>
              </a:r>
              <a:endParaRPr lang="hr-H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419872" y="1124744"/>
            <a:ext cx="2088232" cy="1080120"/>
            <a:chOff x="3419872" y="1124744"/>
            <a:chExt cx="2088232" cy="1080120"/>
          </a:xfrm>
        </p:grpSpPr>
        <p:sp>
          <p:nvSpPr>
            <p:cNvPr id="92" name="Rounded Rectangular Callout 91"/>
            <p:cNvSpPr/>
            <p:nvPr/>
          </p:nvSpPr>
          <p:spPr>
            <a:xfrm>
              <a:off x="3419872" y="1124744"/>
              <a:ext cx="2088232" cy="1080120"/>
            </a:xfrm>
            <a:prstGeom prst="wedgeRoundRectCallout">
              <a:avLst>
                <a:gd name="adj1" fmla="val 52412"/>
                <a:gd name="adj2" fmla="val 6766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563888" y="1268760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 ZAPOVJED GENERALE!!!</a:t>
              </a:r>
              <a:endParaRPr lang="hr-H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779912" y="476672"/>
            <a:ext cx="2016224" cy="1344345"/>
            <a:chOff x="3779912" y="476672"/>
            <a:chExt cx="2016224" cy="1344345"/>
          </a:xfrm>
        </p:grpSpPr>
        <p:sp>
          <p:nvSpPr>
            <p:cNvPr id="42" name="Rounded Rectangular Callout 41"/>
            <p:cNvSpPr/>
            <p:nvPr/>
          </p:nvSpPr>
          <p:spPr>
            <a:xfrm>
              <a:off x="3779912" y="476672"/>
              <a:ext cx="1872208" cy="1296144"/>
            </a:xfrm>
            <a:prstGeom prst="wedgeRoundRectCallout">
              <a:avLst>
                <a:gd name="adj1" fmla="val 45907"/>
                <a:gd name="adj2" fmla="val 7728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51920" y="620688"/>
              <a:ext cx="19442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Generale, previše ih je!!!</a:t>
              </a:r>
            </a:p>
            <a:p>
              <a:r>
                <a:rPr lang="hr-H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Jedino nam tenk može pomoći!</a:t>
              </a:r>
              <a:endParaRPr lang="hr-H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56702 2.22222E-6 " pathEditMode="relative" ptsTypes="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98438 0.01041 " pathEditMode="relative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 flipH="1">
            <a:off x="-1476672" y="4581128"/>
            <a:ext cx="1162929" cy="1368152"/>
            <a:chOff x="1115616" y="1484784"/>
            <a:chExt cx="4020569" cy="4320480"/>
          </a:xfrm>
        </p:grpSpPr>
        <p:sp>
          <p:nvSpPr>
            <p:cNvPr id="38" name="Rectangle 37"/>
            <p:cNvSpPr/>
            <p:nvPr/>
          </p:nvSpPr>
          <p:spPr>
            <a:xfrm>
              <a:off x="3275856" y="2708920"/>
              <a:ext cx="72008" cy="216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15816" y="3429000"/>
              <a:ext cx="360040" cy="720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83968" y="2708920"/>
              <a:ext cx="72008" cy="7920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3848" y="2708920"/>
              <a:ext cx="72008" cy="7920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47864" y="2708920"/>
              <a:ext cx="864096" cy="15841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43" name="Picture 2" descr="http://upload.wikimedia.org/wikipedia/commons/f/f8/AK-47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5616" y="2564904"/>
              <a:ext cx="4020569" cy="1347817"/>
            </a:xfrm>
            <a:prstGeom prst="rect">
              <a:avLst/>
            </a:prstGeom>
            <a:noFill/>
          </p:spPr>
        </p:pic>
        <p:sp>
          <p:nvSpPr>
            <p:cNvPr id="44" name="Oval 43"/>
            <p:cNvSpPr/>
            <p:nvPr/>
          </p:nvSpPr>
          <p:spPr>
            <a:xfrm>
              <a:off x="3275856" y="1556792"/>
              <a:ext cx="1008112" cy="1008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07904" y="2564904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11960" y="2708920"/>
              <a:ext cx="72008" cy="216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95936" y="3429000"/>
              <a:ext cx="360040" cy="720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19872" y="4293096"/>
              <a:ext cx="216024" cy="10801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23928" y="4293096"/>
              <a:ext cx="216024" cy="10801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0" name="L-Shape 49"/>
            <p:cNvSpPr/>
            <p:nvPr/>
          </p:nvSpPr>
          <p:spPr>
            <a:xfrm flipH="1">
              <a:off x="3203848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1" name="L-Shape 50"/>
            <p:cNvSpPr/>
            <p:nvPr/>
          </p:nvSpPr>
          <p:spPr>
            <a:xfrm flipH="1">
              <a:off x="3707904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2" name="Oval 51"/>
            <p:cNvSpPr/>
            <p:nvPr/>
          </p:nvSpPr>
          <p:spPr>
            <a:xfrm>
              <a:off x="277180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Oval 52"/>
            <p:cNvSpPr/>
            <p:nvPr/>
          </p:nvSpPr>
          <p:spPr>
            <a:xfrm>
              <a:off x="385192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75856" y="1484784"/>
              <a:ext cx="1008112" cy="3600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03848" y="1844824"/>
              <a:ext cx="1152128" cy="1440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-1476672" y="4581128"/>
            <a:ext cx="1280704" cy="1368152"/>
            <a:chOff x="1115616" y="1484784"/>
            <a:chExt cx="4020569" cy="4320480"/>
          </a:xfrm>
        </p:grpSpPr>
        <p:grpSp>
          <p:nvGrpSpPr>
            <p:cNvPr id="16" name="Group 22"/>
            <p:cNvGrpSpPr/>
            <p:nvPr/>
          </p:nvGrpSpPr>
          <p:grpSpPr>
            <a:xfrm>
              <a:off x="1115616" y="1484784"/>
              <a:ext cx="4020569" cy="4320480"/>
              <a:chOff x="1115616" y="1484784"/>
              <a:chExt cx="4020569" cy="432048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275856" y="2708920"/>
                <a:ext cx="72008" cy="216024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915816" y="3429000"/>
                <a:ext cx="360040" cy="72008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283968" y="2708920"/>
                <a:ext cx="72008" cy="792088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03848" y="2708920"/>
                <a:ext cx="72008" cy="792088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47864" y="2708920"/>
                <a:ext cx="864096" cy="1584176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23" name="Picture 2" descr="http://upload.wikimedia.org/wikipedia/commons/f/f8/AK-47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115616" y="2636912"/>
                <a:ext cx="4020569" cy="1347817"/>
              </a:xfrm>
              <a:prstGeom prst="rect">
                <a:avLst/>
              </a:prstGeom>
              <a:noFill/>
            </p:spPr>
          </p:pic>
          <p:sp>
            <p:nvSpPr>
              <p:cNvPr id="24" name="Oval 23"/>
              <p:cNvSpPr/>
              <p:nvPr/>
            </p:nvSpPr>
            <p:spPr>
              <a:xfrm>
                <a:off x="3275856" y="1556792"/>
                <a:ext cx="1008112" cy="10081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707904" y="2564904"/>
                <a:ext cx="144016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11960" y="2708920"/>
                <a:ext cx="72008" cy="216024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995936" y="3429000"/>
                <a:ext cx="360040" cy="72008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419872" y="4293096"/>
                <a:ext cx="216024" cy="1080120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923928" y="4293096"/>
                <a:ext cx="216024" cy="1080120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0" name="L-Shape 29"/>
              <p:cNvSpPr/>
              <p:nvPr/>
            </p:nvSpPr>
            <p:spPr>
              <a:xfrm flipH="1">
                <a:off x="3203848" y="5373216"/>
                <a:ext cx="432048" cy="432048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1" name="L-Shape 30"/>
              <p:cNvSpPr/>
              <p:nvPr/>
            </p:nvSpPr>
            <p:spPr>
              <a:xfrm flipH="1">
                <a:off x="3707904" y="5373216"/>
                <a:ext cx="432048" cy="432048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771800" y="335699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851920" y="335699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275856" y="1484784"/>
                <a:ext cx="1008112" cy="360040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203848" y="1844824"/>
                <a:ext cx="1152128" cy="144016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995936" y="2708920"/>
              <a:ext cx="192807" cy="24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35"/>
          <p:cNvGrpSpPr/>
          <p:nvPr/>
        </p:nvGrpSpPr>
        <p:grpSpPr>
          <a:xfrm>
            <a:off x="1043608" y="3140968"/>
            <a:ext cx="7739746" cy="3312368"/>
            <a:chOff x="1043608" y="3140968"/>
            <a:chExt cx="7739746" cy="3312368"/>
          </a:xfrm>
        </p:grpSpPr>
        <p:sp>
          <p:nvSpPr>
            <p:cNvPr id="3" name="Rectangle 2"/>
            <p:cNvSpPr/>
            <p:nvPr/>
          </p:nvSpPr>
          <p:spPr>
            <a:xfrm>
              <a:off x="5652120" y="3789041"/>
              <a:ext cx="3131234" cy="35489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Trapezoid 3"/>
            <p:cNvSpPr/>
            <p:nvPr/>
          </p:nvSpPr>
          <p:spPr>
            <a:xfrm>
              <a:off x="1208410" y="3377566"/>
              <a:ext cx="4861653" cy="1537885"/>
            </a:xfrm>
            <a:prstGeom prst="trapezoid">
              <a:avLst/>
            </a:prstGeom>
            <a:blipFill>
              <a:blip r:embed="rId2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8410" y="4915451"/>
              <a:ext cx="4944054" cy="70979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43608" y="5625244"/>
              <a:ext cx="5191257" cy="82809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Oval 6"/>
            <p:cNvSpPr/>
            <p:nvPr/>
          </p:nvSpPr>
          <p:spPr>
            <a:xfrm>
              <a:off x="1290811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Oval 7"/>
            <p:cNvSpPr/>
            <p:nvPr/>
          </p:nvSpPr>
          <p:spPr>
            <a:xfrm>
              <a:off x="1950018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Oval 8"/>
            <p:cNvSpPr/>
            <p:nvPr/>
          </p:nvSpPr>
          <p:spPr>
            <a:xfrm>
              <a:off x="2609225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Oval 9"/>
            <p:cNvSpPr/>
            <p:nvPr/>
          </p:nvSpPr>
          <p:spPr>
            <a:xfrm>
              <a:off x="3268432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Oval 10"/>
            <p:cNvSpPr/>
            <p:nvPr/>
          </p:nvSpPr>
          <p:spPr>
            <a:xfrm>
              <a:off x="3927640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Oval 11"/>
            <p:cNvSpPr/>
            <p:nvPr/>
          </p:nvSpPr>
          <p:spPr>
            <a:xfrm>
              <a:off x="4586847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Oval 12"/>
            <p:cNvSpPr/>
            <p:nvPr/>
          </p:nvSpPr>
          <p:spPr>
            <a:xfrm>
              <a:off x="5246054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Trapezoid 13"/>
            <p:cNvSpPr/>
            <p:nvPr/>
          </p:nvSpPr>
          <p:spPr>
            <a:xfrm>
              <a:off x="2856428" y="3140968"/>
              <a:ext cx="1483216" cy="236598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C 0.01094 0.00139 0.01684 0.00371 0.02813 -0.00162 C 0.04983 -0.01157 0.06441 -0.04653 0.07674 -0.07153 C 0.08004 -0.08657 0.08177 -0.10185 0.08403 -0.11713 C 0.08455 -0.15231 0.08073 -0.18796 0.08525 -0.22268 C 0.08854 -0.24629 0.11823 -0.28912 0.13403 -0.2993 C 0.23716 -0.36504 0.32032 -0.39907 0.43542 -0.40324 C 0.44202 -0.40278 0.46858 -0.40463 0.47448 -0.3919 C 0.48143 -0.37685 0.48663 -0.34143 0.48663 -0.34143 C 0.49236 -0.27731 0.48976 -0.21273 0.49879 -0.14953 C 0.49913 -0.14143 0.49896 -0.13333 0.5 -0.12523 C 0.50104 -0.1169 0.504 -0.10926 0.50486 -0.10092 C 0.50591 -0.09004 0.50122 -0.08958 0.50122 -0.08125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C 0.03316 -0.02685 0.04306 -0.02731 0.05625 -0.07314 C 0.05937 -0.09976 0.05451 -0.12662 0.05868 -0.15277 C 0.06441 -0.18773 0.07621 -0.2206 0.08906 -0.25208 C 0.11701 -0.3206 0.16545 -0.32291 0.21944 -0.34467 C 0.22674 -0.34768 0.23281 -0.35532 0.2401 -0.35764 C 0.2559 -0.3625 0.27205 -0.36296 0.28785 -0.36574 C 0.32865 -0.37314 0.36875 -0.38402 0.4099 -0.39027 C 0.50955 -0.38055 0.53507 -0.4199 0.56962 -0.33171 C 0.57326 -0.3118 0.58142 -0.29351 0.58299 -0.27314 C 0.58542 -0.24189 0.58333 -0.21041 0.5842 -0.17893 C 0.58507 -0.13912 0.58906 -0.09861 0.58906 -0.05856 " pathEditMode="relative" ptsTypes="fffffffffff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/>
          <p:cNvGrpSpPr/>
          <p:nvPr/>
        </p:nvGrpSpPr>
        <p:grpSpPr>
          <a:xfrm flipH="1">
            <a:off x="1115616" y="4365104"/>
            <a:ext cx="1280704" cy="1368152"/>
            <a:chOff x="1115616" y="1484784"/>
            <a:chExt cx="4020569" cy="4320480"/>
          </a:xfrm>
        </p:grpSpPr>
        <p:grpSp>
          <p:nvGrpSpPr>
            <p:cNvPr id="174" name="Group 22"/>
            <p:cNvGrpSpPr/>
            <p:nvPr/>
          </p:nvGrpSpPr>
          <p:grpSpPr>
            <a:xfrm>
              <a:off x="1115616" y="1484784"/>
              <a:ext cx="4020569" cy="4320480"/>
              <a:chOff x="1115616" y="1484784"/>
              <a:chExt cx="4020569" cy="4320480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3275856" y="2708920"/>
                <a:ext cx="72008" cy="21602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915816" y="3429000"/>
                <a:ext cx="360040" cy="720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283968" y="2708920"/>
                <a:ext cx="72008" cy="79208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203848" y="2708920"/>
                <a:ext cx="72008" cy="79208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347864" y="2708920"/>
                <a:ext cx="864096" cy="158417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181" name="Picture 2" descr="http://upload.wikimedia.org/wikipedia/commons/f/f8/AK-47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15616" y="2636912"/>
                <a:ext cx="4020569" cy="1347817"/>
              </a:xfrm>
              <a:prstGeom prst="rect">
                <a:avLst/>
              </a:prstGeom>
              <a:noFill/>
            </p:spPr>
          </p:pic>
          <p:sp>
            <p:nvSpPr>
              <p:cNvPr id="182" name="Oval 181"/>
              <p:cNvSpPr/>
              <p:nvPr/>
            </p:nvSpPr>
            <p:spPr>
              <a:xfrm>
                <a:off x="3275856" y="1556792"/>
                <a:ext cx="1008112" cy="10081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707904" y="2564904"/>
                <a:ext cx="144016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211960" y="2708920"/>
                <a:ext cx="72008" cy="21602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995936" y="3429000"/>
                <a:ext cx="360040" cy="720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419872" y="4293096"/>
                <a:ext cx="216024" cy="10801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923928" y="4293096"/>
                <a:ext cx="216024" cy="10801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8" name="L-Shape 187"/>
              <p:cNvSpPr/>
              <p:nvPr/>
            </p:nvSpPr>
            <p:spPr>
              <a:xfrm flipH="1">
                <a:off x="3203848" y="5373216"/>
                <a:ext cx="432048" cy="432048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9" name="L-Shape 188"/>
              <p:cNvSpPr/>
              <p:nvPr/>
            </p:nvSpPr>
            <p:spPr>
              <a:xfrm flipH="1">
                <a:off x="3707904" y="5373216"/>
                <a:ext cx="432048" cy="432048"/>
              </a:xfrm>
              <a:prstGeom prst="corne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771800" y="335699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3851920" y="335699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275856" y="1484784"/>
                <a:ext cx="1008112" cy="36004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3203848" y="1844824"/>
                <a:ext cx="1152128" cy="144016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75" name="Picture 17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95936" y="2708920"/>
              <a:ext cx="192807" cy="24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6" name="Group 115"/>
          <p:cNvGrpSpPr/>
          <p:nvPr/>
        </p:nvGrpSpPr>
        <p:grpSpPr>
          <a:xfrm flipH="1">
            <a:off x="1331640" y="4365104"/>
            <a:ext cx="1162929" cy="1368152"/>
            <a:chOff x="1115616" y="1484784"/>
            <a:chExt cx="4020569" cy="4320480"/>
          </a:xfrm>
        </p:grpSpPr>
        <p:sp>
          <p:nvSpPr>
            <p:cNvPr id="117" name="Rectangle 116"/>
            <p:cNvSpPr/>
            <p:nvPr/>
          </p:nvSpPr>
          <p:spPr>
            <a:xfrm>
              <a:off x="3275856" y="2708920"/>
              <a:ext cx="72008" cy="2160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915816" y="3429000"/>
              <a:ext cx="360040" cy="720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83968" y="2708920"/>
              <a:ext cx="72008" cy="7920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203848" y="2708920"/>
              <a:ext cx="72008" cy="7920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347864" y="2708920"/>
              <a:ext cx="864096" cy="15841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22" name="Picture 2" descr="http://upload.wikimedia.org/wikipedia/commons/f/f8/AK-47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15616" y="2564904"/>
              <a:ext cx="4020569" cy="1347817"/>
            </a:xfrm>
            <a:prstGeom prst="rect">
              <a:avLst/>
            </a:prstGeom>
            <a:noFill/>
          </p:spPr>
        </p:pic>
        <p:sp>
          <p:nvSpPr>
            <p:cNvPr id="123" name="Oval 122"/>
            <p:cNvSpPr/>
            <p:nvPr/>
          </p:nvSpPr>
          <p:spPr>
            <a:xfrm>
              <a:off x="3275856" y="1556792"/>
              <a:ext cx="1008112" cy="1008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707904" y="2564904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211960" y="2708920"/>
              <a:ext cx="72008" cy="2160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995936" y="3429000"/>
              <a:ext cx="360040" cy="720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419872" y="4293096"/>
              <a:ext cx="216024" cy="108012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923928" y="4293096"/>
              <a:ext cx="216024" cy="108012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9" name="L-Shape 128"/>
            <p:cNvSpPr/>
            <p:nvPr/>
          </p:nvSpPr>
          <p:spPr>
            <a:xfrm flipH="1">
              <a:off x="3203848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0" name="L-Shape 129"/>
            <p:cNvSpPr/>
            <p:nvPr/>
          </p:nvSpPr>
          <p:spPr>
            <a:xfrm flipH="1">
              <a:off x="3707904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1" name="Oval 130"/>
            <p:cNvSpPr/>
            <p:nvPr/>
          </p:nvSpPr>
          <p:spPr>
            <a:xfrm>
              <a:off x="277180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2" name="Oval 131"/>
            <p:cNvSpPr/>
            <p:nvPr/>
          </p:nvSpPr>
          <p:spPr>
            <a:xfrm>
              <a:off x="385192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5856" y="1484784"/>
              <a:ext cx="1008112" cy="36004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203848" y="1844824"/>
              <a:ext cx="1152128" cy="1440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11" name="Oval 110"/>
          <p:cNvSpPr/>
          <p:nvPr/>
        </p:nvSpPr>
        <p:spPr>
          <a:xfrm>
            <a:off x="6732240" y="352729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91" name="Group 90"/>
          <p:cNvGrpSpPr/>
          <p:nvPr/>
        </p:nvGrpSpPr>
        <p:grpSpPr>
          <a:xfrm>
            <a:off x="6228184" y="2996952"/>
            <a:ext cx="1541218" cy="1656184"/>
            <a:chOff x="1115616" y="1484784"/>
            <a:chExt cx="4020569" cy="4320480"/>
          </a:xfrm>
        </p:grpSpPr>
        <p:sp>
          <p:nvSpPr>
            <p:cNvPr id="92" name="Rectangle 91"/>
            <p:cNvSpPr/>
            <p:nvPr/>
          </p:nvSpPr>
          <p:spPr>
            <a:xfrm>
              <a:off x="3275856" y="2708920"/>
              <a:ext cx="72008" cy="216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915816" y="3429000"/>
              <a:ext cx="360040" cy="720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83968" y="2708920"/>
              <a:ext cx="72008" cy="7920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203848" y="2708920"/>
              <a:ext cx="72008" cy="7920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347864" y="2708920"/>
              <a:ext cx="864096" cy="15841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97" name="Picture 2" descr="http://upload.wikimedia.org/wikipedia/commons/f/f8/AK-47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115616" y="2636912"/>
              <a:ext cx="4020569" cy="1347817"/>
            </a:xfrm>
            <a:prstGeom prst="rect">
              <a:avLst/>
            </a:prstGeom>
            <a:noFill/>
          </p:spPr>
        </p:pic>
        <p:sp>
          <p:nvSpPr>
            <p:cNvPr id="98" name="Oval 97"/>
            <p:cNvSpPr/>
            <p:nvPr/>
          </p:nvSpPr>
          <p:spPr>
            <a:xfrm>
              <a:off x="3275856" y="1556792"/>
              <a:ext cx="1008112" cy="1008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707904" y="2564904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211960" y="2708920"/>
              <a:ext cx="72008" cy="216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95936" y="3429000"/>
              <a:ext cx="360040" cy="720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19872" y="4293096"/>
              <a:ext cx="216024" cy="10801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923928" y="4293096"/>
              <a:ext cx="216024" cy="10801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4" name="L-Shape 103"/>
            <p:cNvSpPr/>
            <p:nvPr/>
          </p:nvSpPr>
          <p:spPr>
            <a:xfrm flipH="1">
              <a:off x="3203848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5" name="L-Shape 104"/>
            <p:cNvSpPr/>
            <p:nvPr/>
          </p:nvSpPr>
          <p:spPr>
            <a:xfrm flipH="1">
              <a:off x="3707904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6" name="Oval 105"/>
            <p:cNvSpPr/>
            <p:nvPr/>
          </p:nvSpPr>
          <p:spPr>
            <a:xfrm>
              <a:off x="277180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5192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275856" y="1484784"/>
              <a:ext cx="1008112" cy="3600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203848" y="1844824"/>
              <a:ext cx="1152128" cy="14401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15" name="Oval 114"/>
          <p:cNvSpPr/>
          <p:nvPr/>
        </p:nvSpPr>
        <p:spPr>
          <a:xfrm>
            <a:off x="8172400" y="482344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4" name="Oval 113"/>
          <p:cNvSpPr/>
          <p:nvPr/>
        </p:nvSpPr>
        <p:spPr>
          <a:xfrm>
            <a:off x="6156176" y="460741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3" name="Oval 112"/>
          <p:cNvSpPr/>
          <p:nvPr/>
        </p:nvSpPr>
        <p:spPr>
          <a:xfrm>
            <a:off x="7308304" y="460741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2" name="Oval 111"/>
          <p:cNvSpPr/>
          <p:nvPr/>
        </p:nvSpPr>
        <p:spPr>
          <a:xfrm>
            <a:off x="8028384" y="352729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0" name="Oval 109"/>
          <p:cNvSpPr/>
          <p:nvPr/>
        </p:nvSpPr>
        <p:spPr>
          <a:xfrm>
            <a:off x="3923928" y="38610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53" name="Group 52"/>
          <p:cNvGrpSpPr/>
          <p:nvPr/>
        </p:nvGrpSpPr>
        <p:grpSpPr>
          <a:xfrm>
            <a:off x="6804248" y="4077072"/>
            <a:ext cx="1541218" cy="1656184"/>
            <a:chOff x="1115616" y="1484784"/>
            <a:chExt cx="4020569" cy="4320480"/>
          </a:xfrm>
        </p:grpSpPr>
        <p:sp>
          <p:nvSpPr>
            <p:cNvPr id="54" name="Rectangle 53"/>
            <p:cNvSpPr/>
            <p:nvPr/>
          </p:nvSpPr>
          <p:spPr>
            <a:xfrm>
              <a:off x="3275856" y="2708920"/>
              <a:ext cx="72008" cy="216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915816" y="3429000"/>
              <a:ext cx="360040" cy="720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83968" y="2708920"/>
              <a:ext cx="72008" cy="7920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203848" y="2708920"/>
              <a:ext cx="72008" cy="7920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47864" y="2708920"/>
              <a:ext cx="864096" cy="15841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9" name="Picture 2" descr="http://upload.wikimedia.org/wikipedia/commons/f/f8/AK-47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115616" y="2636912"/>
              <a:ext cx="4020569" cy="1347817"/>
            </a:xfrm>
            <a:prstGeom prst="rect">
              <a:avLst/>
            </a:prstGeom>
            <a:noFill/>
          </p:spPr>
        </p:pic>
        <p:sp>
          <p:nvSpPr>
            <p:cNvPr id="60" name="Oval 59"/>
            <p:cNvSpPr/>
            <p:nvPr/>
          </p:nvSpPr>
          <p:spPr>
            <a:xfrm>
              <a:off x="3275856" y="1556792"/>
              <a:ext cx="1008112" cy="1008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707904" y="2564904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211960" y="2708920"/>
              <a:ext cx="72008" cy="216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995936" y="3429000"/>
              <a:ext cx="360040" cy="720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19872" y="4293096"/>
              <a:ext cx="216024" cy="10801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23928" y="4293096"/>
              <a:ext cx="216024" cy="10801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6" name="L-Shape 65"/>
            <p:cNvSpPr/>
            <p:nvPr/>
          </p:nvSpPr>
          <p:spPr>
            <a:xfrm flipH="1">
              <a:off x="3203848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7" name="L-Shape 66"/>
            <p:cNvSpPr/>
            <p:nvPr/>
          </p:nvSpPr>
          <p:spPr>
            <a:xfrm flipH="1">
              <a:off x="3707904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8" name="Oval 67"/>
            <p:cNvSpPr/>
            <p:nvPr/>
          </p:nvSpPr>
          <p:spPr>
            <a:xfrm>
              <a:off x="277180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9" name="Oval 68"/>
            <p:cNvSpPr/>
            <p:nvPr/>
          </p:nvSpPr>
          <p:spPr>
            <a:xfrm>
              <a:off x="385192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75856" y="1484784"/>
              <a:ext cx="1008112" cy="3600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03848" y="1844824"/>
              <a:ext cx="1152128" cy="14401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8317432" y="3212976"/>
            <a:ext cx="7739746" cy="3312368"/>
            <a:chOff x="1043608" y="3140968"/>
            <a:chExt cx="7739746" cy="3312368"/>
          </a:xfrm>
        </p:grpSpPr>
        <p:sp>
          <p:nvSpPr>
            <p:cNvPr id="3" name="Rectangle 2"/>
            <p:cNvSpPr/>
            <p:nvPr/>
          </p:nvSpPr>
          <p:spPr>
            <a:xfrm>
              <a:off x="5652120" y="3789041"/>
              <a:ext cx="3131234" cy="35489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Trapezoid 3"/>
            <p:cNvSpPr/>
            <p:nvPr/>
          </p:nvSpPr>
          <p:spPr>
            <a:xfrm>
              <a:off x="1208410" y="3377566"/>
              <a:ext cx="4861653" cy="1537885"/>
            </a:xfrm>
            <a:prstGeom prst="trapezoid">
              <a:avLst/>
            </a:prstGeom>
            <a:blipFill>
              <a:blip r:embed="rId29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8410" y="4915451"/>
              <a:ext cx="4944054" cy="70979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43608" y="5625244"/>
              <a:ext cx="5191257" cy="82809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Oval 6"/>
            <p:cNvSpPr/>
            <p:nvPr/>
          </p:nvSpPr>
          <p:spPr>
            <a:xfrm>
              <a:off x="1290811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Oval 7"/>
            <p:cNvSpPr/>
            <p:nvPr/>
          </p:nvSpPr>
          <p:spPr>
            <a:xfrm>
              <a:off x="1950018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Oval 8"/>
            <p:cNvSpPr/>
            <p:nvPr/>
          </p:nvSpPr>
          <p:spPr>
            <a:xfrm>
              <a:off x="2609225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Oval 9"/>
            <p:cNvSpPr/>
            <p:nvPr/>
          </p:nvSpPr>
          <p:spPr>
            <a:xfrm>
              <a:off x="3268432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Oval 10"/>
            <p:cNvSpPr/>
            <p:nvPr/>
          </p:nvSpPr>
          <p:spPr>
            <a:xfrm>
              <a:off x="3927640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Oval 11"/>
            <p:cNvSpPr/>
            <p:nvPr/>
          </p:nvSpPr>
          <p:spPr>
            <a:xfrm>
              <a:off x="4586847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Oval 12"/>
            <p:cNvSpPr/>
            <p:nvPr/>
          </p:nvSpPr>
          <p:spPr>
            <a:xfrm>
              <a:off x="5246054" y="5625244"/>
              <a:ext cx="659207" cy="828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Trapezoid 13"/>
            <p:cNvSpPr/>
            <p:nvPr/>
          </p:nvSpPr>
          <p:spPr>
            <a:xfrm>
              <a:off x="2856428" y="3140968"/>
              <a:ext cx="1483216" cy="236598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0352" y="4293096"/>
            <a:ext cx="1541218" cy="1656184"/>
            <a:chOff x="1115616" y="1484784"/>
            <a:chExt cx="4020569" cy="4320480"/>
          </a:xfrm>
        </p:grpSpPr>
        <p:sp>
          <p:nvSpPr>
            <p:cNvPr id="16" name="Rectangle 15"/>
            <p:cNvSpPr/>
            <p:nvPr/>
          </p:nvSpPr>
          <p:spPr>
            <a:xfrm>
              <a:off x="3275856" y="2708920"/>
              <a:ext cx="72008" cy="216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15816" y="3429000"/>
              <a:ext cx="360040" cy="720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83968" y="2708920"/>
              <a:ext cx="72008" cy="7920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03848" y="2708920"/>
              <a:ext cx="72008" cy="7920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47864" y="2708920"/>
              <a:ext cx="864096" cy="15841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1" name="Picture 2" descr="http://upload.wikimedia.org/wikipedia/commons/f/f8/AK-47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115616" y="2636912"/>
              <a:ext cx="4020569" cy="1347817"/>
            </a:xfrm>
            <a:prstGeom prst="rect">
              <a:avLst/>
            </a:prstGeom>
            <a:noFill/>
          </p:spPr>
        </p:pic>
        <p:sp>
          <p:nvSpPr>
            <p:cNvPr id="22" name="Oval 21"/>
            <p:cNvSpPr/>
            <p:nvPr/>
          </p:nvSpPr>
          <p:spPr>
            <a:xfrm>
              <a:off x="3275856" y="1556792"/>
              <a:ext cx="1008112" cy="1008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07904" y="2564904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1960" y="2708920"/>
              <a:ext cx="72008" cy="216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95936" y="3429000"/>
              <a:ext cx="360040" cy="720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19872" y="4293096"/>
              <a:ext cx="216024" cy="10801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23928" y="4293096"/>
              <a:ext cx="216024" cy="10801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L-Shape 27"/>
            <p:cNvSpPr/>
            <p:nvPr/>
          </p:nvSpPr>
          <p:spPr>
            <a:xfrm flipH="1">
              <a:off x="3203848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L-Shape 28"/>
            <p:cNvSpPr/>
            <p:nvPr/>
          </p:nvSpPr>
          <p:spPr>
            <a:xfrm flipH="1">
              <a:off x="3707904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Oval 29"/>
            <p:cNvSpPr/>
            <p:nvPr/>
          </p:nvSpPr>
          <p:spPr>
            <a:xfrm>
              <a:off x="277180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Oval 30"/>
            <p:cNvSpPr/>
            <p:nvPr/>
          </p:nvSpPr>
          <p:spPr>
            <a:xfrm>
              <a:off x="385192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5856" y="1484784"/>
              <a:ext cx="1008112" cy="3600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03848" y="1844824"/>
              <a:ext cx="1152128" cy="14401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02782" y="2996952"/>
            <a:ext cx="1541218" cy="1656184"/>
            <a:chOff x="1115616" y="1484784"/>
            <a:chExt cx="4020569" cy="4320480"/>
          </a:xfrm>
        </p:grpSpPr>
        <p:sp>
          <p:nvSpPr>
            <p:cNvPr id="35" name="Rectangle 34"/>
            <p:cNvSpPr/>
            <p:nvPr/>
          </p:nvSpPr>
          <p:spPr>
            <a:xfrm>
              <a:off x="3275856" y="2708920"/>
              <a:ext cx="72008" cy="216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15816" y="3429000"/>
              <a:ext cx="360040" cy="720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83968" y="2708920"/>
              <a:ext cx="72008" cy="7920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03848" y="2708920"/>
              <a:ext cx="72008" cy="7920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47864" y="2708920"/>
              <a:ext cx="864096" cy="15841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40" name="Picture 2" descr="http://upload.wikimedia.org/wikipedia/commons/f/f8/AK-47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115616" y="2636912"/>
              <a:ext cx="4020569" cy="1347817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3275856" y="1556792"/>
              <a:ext cx="1008112" cy="1008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07904" y="2564904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11960" y="2708920"/>
              <a:ext cx="72008" cy="216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95936" y="3429000"/>
              <a:ext cx="360040" cy="720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419872" y="4293096"/>
              <a:ext cx="216024" cy="10801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23928" y="4293096"/>
              <a:ext cx="216024" cy="10801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7" name="L-Shape 46"/>
            <p:cNvSpPr/>
            <p:nvPr/>
          </p:nvSpPr>
          <p:spPr>
            <a:xfrm flipH="1">
              <a:off x="3203848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8" name="L-Shape 47"/>
            <p:cNvSpPr/>
            <p:nvPr/>
          </p:nvSpPr>
          <p:spPr>
            <a:xfrm flipH="1">
              <a:off x="3707904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9" name="Oval 48"/>
            <p:cNvSpPr/>
            <p:nvPr/>
          </p:nvSpPr>
          <p:spPr>
            <a:xfrm>
              <a:off x="277180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0" name="Oval 49"/>
            <p:cNvSpPr/>
            <p:nvPr/>
          </p:nvSpPr>
          <p:spPr>
            <a:xfrm>
              <a:off x="385192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275856" y="1484784"/>
              <a:ext cx="1008112" cy="3600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03848" y="1844824"/>
              <a:ext cx="1152128" cy="14401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652120" y="4077072"/>
            <a:ext cx="1541218" cy="1656184"/>
            <a:chOff x="1115616" y="1484784"/>
            <a:chExt cx="4020569" cy="4320480"/>
          </a:xfrm>
        </p:grpSpPr>
        <p:sp>
          <p:nvSpPr>
            <p:cNvPr id="73" name="Rectangle 72"/>
            <p:cNvSpPr/>
            <p:nvPr/>
          </p:nvSpPr>
          <p:spPr>
            <a:xfrm>
              <a:off x="3275856" y="2708920"/>
              <a:ext cx="72008" cy="216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915816" y="3429000"/>
              <a:ext cx="360040" cy="720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283968" y="2708920"/>
              <a:ext cx="72008" cy="7920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03848" y="2708920"/>
              <a:ext cx="72008" cy="7920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347864" y="2708920"/>
              <a:ext cx="864096" cy="15841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78" name="Picture 2" descr="http://upload.wikimedia.org/wikipedia/commons/f/f8/AK-47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115616" y="2636912"/>
              <a:ext cx="4020569" cy="1347817"/>
            </a:xfrm>
            <a:prstGeom prst="rect">
              <a:avLst/>
            </a:prstGeom>
            <a:noFill/>
          </p:spPr>
        </p:pic>
        <p:sp>
          <p:nvSpPr>
            <p:cNvPr id="79" name="Oval 78"/>
            <p:cNvSpPr/>
            <p:nvPr/>
          </p:nvSpPr>
          <p:spPr>
            <a:xfrm>
              <a:off x="3275856" y="1556792"/>
              <a:ext cx="1008112" cy="1008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707904" y="2564904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211960" y="2708920"/>
              <a:ext cx="72008" cy="216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995936" y="3429000"/>
              <a:ext cx="360040" cy="720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19872" y="4293096"/>
              <a:ext cx="216024" cy="10801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23928" y="4293096"/>
              <a:ext cx="216024" cy="10801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5" name="L-Shape 84"/>
            <p:cNvSpPr/>
            <p:nvPr/>
          </p:nvSpPr>
          <p:spPr>
            <a:xfrm flipH="1">
              <a:off x="3203848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6" name="L-Shape 85"/>
            <p:cNvSpPr/>
            <p:nvPr/>
          </p:nvSpPr>
          <p:spPr>
            <a:xfrm flipH="1">
              <a:off x="3707904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7" name="Oval 86"/>
            <p:cNvSpPr/>
            <p:nvPr/>
          </p:nvSpPr>
          <p:spPr>
            <a:xfrm>
              <a:off x="277180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8" name="Oval 87"/>
            <p:cNvSpPr/>
            <p:nvPr/>
          </p:nvSpPr>
          <p:spPr>
            <a:xfrm>
              <a:off x="3851920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75856" y="1484784"/>
              <a:ext cx="1008112" cy="3600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203848" y="1844824"/>
              <a:ext cx="1152128" cy="14401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5076056" y="3356992"/>
            <a:ext cx="1584176" cy="1200330"/>
            <a:chOff x="5076056" y="3356992"/>
            <a:chExt cx="1584176" cy="1200330"/>
          </a:xfrm>
        </p:grpSpPr>
        <p:sp>
          <p:nvSpPr>
            <p:cNvPr id="194" name="Rounded Rectangular Callout 193"/>
            <p:cNvSpPr/>
            <p:nvPr/>
          </p:nvSpPr>
          <p:spPr>
            <a:xfrm>
              <a:off x="5076056" y="3356992"/>
              <a:ext cx="1584176" cy="1152128"/>
            </a:xfrm>
            <a:prstGeom prst="wedgeRoundRectCallout">
              <a:avLst>
                <a:gd name="adj1" fmla="val 42099"/>
                <a:gd name="adj2" fmla="val 8829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220072" y="3356993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Mi smo pobijedili,mi smo pobijedili!!!</a:t>
              </a:r>
              <a:endParaRPr lang="hr-HR" dirty="0"/>
            </a:p>
          </p:txBody>
        </p:sp>
      </p:grpSp>
      <p:pic>
        <p:nvPicPr>
          <p:cNvPr id="197" name="machine-gun-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1" cstate="print"/>
          <a:stretch>
            <a:fillRect/>
          </a:stretch>
        </p:blipFill>
        <p:spPr>
          <a:xfrm>
            <a:off x="9324528" y="19888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71857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60643 0.0314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-2.22222E-6 L -0.32292 -2.22222E-6 " pathEditMode="relative" ptsTypes="AA">
                                      <p:cBhvr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53003 0.00347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-0.475 0.0034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45903 0.0034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60886 -0.0069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3403 0.698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07083 0.7456 " pathEditMode="relative" ptsTypes="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704E-6 C -0.00278 0.01157 -0.00313 0.02476 -0.00834 0.03472 C -0.0441 0.10185 -0.08178 0.09073 -0.1323 0.13194 C -0.13056 0.1486 -0.13247 0.16666 -0.12709 0.18194 C -0.10747 0.23842 -0.05191 0.25995 -0.01355 0.28333 C -0.00348 0.30092 0.01041 0.3155 0.01666 0.3361 C 0.02065 0.3493 0.0177 0.36504 0.01562 0.37916 C 0.01354 0.39374 0.01145 0.40972 0.00416 0.42083 C -0.00313 0.43194 -0.01511 0.43541 -0.025 0.44166 C -0.0415 0.45208 -0.05834 0.4611 -0.075 0.47083 C -0.07674 0.48518 -0.07969 0.4993 -0.08021 0.51388 C -0.08073 0.52546 -0.07882 0.53703 -0.07813 0.5486 C -0.07778 0.5537 -0.07709 0.56388 -0.07709 0.56388 " pathEditMode="relative" ptsTypes="ffffffffffffA">
                                      <p:cBhvr>
                                        <p:cTn id="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1562 0.43032 " pathEditMode="relative" ptsTypes="AA">
                                      <p:cBhvr>
                                        <p:cTn id="4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007 0.01944 -0.00416 0.04074 0.00209 0.05833 C 0.00695 0.07222 0.04288 0.07291 0.05 0.07361 C 0.06892 0.11018 0.07413 0.14467 0.05416 0.18472 C 0.04635 0.20046 0.03246 0.20972 0.02396 0.225 C 0.01597 0.23935 0.01146 0.25648 0.00521 0.27222 C 0.00243 0.37477 0.00625 0.32338 0.00625 0.41389 " pathEditMode="relative" ptsTypes="ffffff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02616 C 0.07014 -0.07917 0.08281 -0.11898 0.10729 -0.18866 C 0.11285 -0.23796 0.10886 -0.33681 0.16441 -0.35255 C 0.17257 -0.35486 0.18108 -0.35533 0.18941 -0.35671 C 0.26198 -0.35347 0.33403 -0.33542 0.40434 -0.31366 C 0.4592 -0.29676 0.42361 -0.30162 0.45417 -0.29838 C 0.46094 -0.29607 0.47031 -0.29792 0.47448 -0.29144 C 0.49219 -0.26412 0.50052 -0.22431 0.50886 -0.19144 C 0.51077 -0.11991 0.5059 -0.05417 0.50174 0.01829 C 0.50208 0.02616 0.50261 0.03403 0.50295 0.0419 C 0.5033 0.04745 0.50417 0.05856 0.50417 0.05879 " pathEditMode="relative" rAng="0" ptsTypes="ffffffffffA">
                                      <p:cBhvr>
                                        <p:cTn id="6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12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5.55556E-6 C 0.02188 -0.01342 0.0441 -0.02569 0.06563 -0.04027 C 0.0757 -0.04722 0.08751 -0.05231 0.0948 -0.06388 C 0.10226 -0.07569 0.10313 -0.09259 0.1073 -0.10694 C 0.11181 -0.13865 0.11042 -0.17152 0.11459 -0.20277 C 0.11772 -0.22615 0.13716 -0.28078 0.14376 -0.29583 C 0.14792 -0.30509 0.15192 -0.31643 0.15938 -0.32083 C 0.17831 -0.33194 0.19966 -0.33379 0.2198 -0.34027 C 0.28195 -0.33935 0.3441 -0.33981 0.40608 -0.33749 C 0.44133 -0.33611 0.48403 -0.31874 0.51876 -0.30555 C 0.52015 -0.30277 0.52084 -0.29907 0.52292 -0.29722 C 0.52587 -0.29421 0.53022 -0.29444 0.53334 -0.29166 C 0.53369 -0.28981 0.53386 -0.28796 0.53438 -0.28611 C 0.5349 -0.28449 0.53612 -0.28356 0.53647 -0.28194 C 0.54011 -0.26411 0.54115 -0.24583 0.5448 -0.22777 C 0.55001 -0.16296 0.54219 -0.24675 0.55417 -0.16527 C 0.55695 -0.14606 0.55365 -0.12615 0.55626 -0.10694 C 0.55938 -0.08425 0.56685 -0.06296 0.5698 -0.04027 C 0.5724 -0.02036 0.57431 -0.00046 0.57709 0.01945 C 0.57778 0.02454 0.58022 0.03473 0.58022 0.03473 " pathEditMode="relative" ptsTypes="fffffffffffffffffffA">
                                      <p:cBhvr>
                                        <p:cTn id="6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"/>
                </p:tgtEl>
              </p:cMediaNode>
            </p:audio>
          </p:childTnLst>
        </p:cTn>
      </p:par>
    </p:tnLst>
    <p:bldLst>
      <p:bldP spid="111" grpId="0" animBg="1"/>
      <p:bldP spid="111" grpId="1" animBg="1"/>
      <p:bldP spid="115" grpId="0" animBg="1"/>
      <p:bldP spid="115" grpId="1" animBg="1"/>
      <p:bldP spid="114" grpId="0" animBg="1"/>
      <p:bldP spid="114" grpId="1" animBg="1"/>
      <p:bldP spid="113" grpId="0" animBg="1"/>
      <p:bldP spid="113" grpId="1" animBg="1"/>
      <p:bldP spid="112" grpId="0" animBg="1"/>
      <p:bldP spid="112" grpId="1" animBg="1"/>
      <p:bldP spid="110" grpId="0" animBg="1"/>
      <p:bldP spid="110" grpId="1" animBg="1"/>
      <p:bldP spid="11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roatia National Anth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0152" y="4005064"/>
            <a:ext cx="304800" cy="3048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180528" y="1988840"/>
            <a:ext cx="4536504" cy="4320480"/>
            <a:chOff x="1323180" y="1988840"/>
            <a:chExt cx="4536504" cy="4320480"/>
          </a:xfrm>
        </p:grpSpPr>
        <p:grpSp>
          <p:nvGrpSpPr>
            <p:cNvPr id="2" name="Group 1"/>
            <p:cNvGrpSpPr/>
            <p:nvPr/>
          </p:nvGrpSpPr>
          <p:grpSpPr>
            <a:xfrm flipH="1">
              <a:off x="1828426" y="1988840"/>
              <a:ext cx="2168360" cy="4320480"/>
              <a:chOff x="2200354" y="1484784"/>
              <a:chExt cx="2155622" cy="4320480"/>
            </a:xfrm>
          </p:grpSpPr>
          <p:grpSp>
            <p:nvGrpSpPr>
              <p:cNvPr id="3" name="Group 22"/>
              <p:cNvGrpSpPr/>
              <p:nvPr/>
            </p:nvGrpSpPr>
            <p:grpSpPr>
              <a:xfrm>
                <a:off x="2200354" y="1484784"/>
                <a:ext cx="2155622" cy="4320480"/>
                <a:chOff x="2200354" y="1484784"/>
                <a:chExt cx="2155622" cy="432048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347864" y="2708920"/>
                  <a:ext cx="864096" cy="1584176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3275856" y="2708920"/>
                  <a:ext cx="72008" cy="216024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4283968" y="2708920"/>
                  <a:ext cx="72008" cy="792088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 rot="16200000">
                  <a:off x="2773668" y="2279621"/>
                  <a:ext cx="72008" cy="930605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275856" y="1556792"/>
                  <a:ext cx="1008112" cy="1008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707904" y="2564904"/>
                  <a:ext cx="144016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211960" y="2708920"/>
                  <a:ext cx="72008" cy="216024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995936" y="3429000"/>
                  <a:ext cx="360040" cy="72008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419872" y="4293096"/>
                  <a:ext cx="216024" cy="1080120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923928" y="4293096"/>
                  <a:ext cx="216024" cy="1080120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7" name="L-Shape 16"/>
                <p:cNvSpPr/>
                <p:nvPr/>
              </p:nvSpPr>
              <p:spPr>
                <a:xfrm flipH="1">
                  <a:off x="3203848" y="5373216"/>
                  <a:ext cx="432048" cy="432048"/>
                </a:xfrm>
                <a:prstGeom prst="corne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8" name="L-Shape 17"/>
                <p:cNvSpPr/>
                <p:nvPr/>
              </p:nvSpPr>
              <p:spPr>
                <a:xfrm flipH="1">
                  <a:off x="3707904" y="5373216"/>
                  <a:ext cx="432048" cy="432048"/>
                </a:xfrm>
                <a:prstGeom prst="corne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200354" y="27089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851920" y="3356992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275856" y="1484784"/>
                  <a:ext cx="1008112" cy="360040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203848" y="1844824"/>
                  <a:ext cx="1152128" cy="144016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995936" y="2708920"/>
                <a:ext cx="192807" cy="247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Rectangle 22"/>
            <p:cNvSpPr/>
            <p:nvPr/>
          </p:nvSpPr>
          <p:spPr>
            <a:xfrm rot="4097231" flipH="1">
              <a:off x="3568572" y="1157040"/>
              <a:ext cx="45719" cy="453650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1835696" y="3933056"/>
              <a:ext cx="362168" cy="720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2195736" y="3861048"/>
              <a:ext cx="144867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3851920" y="3212976"/>
              <a:ext cx="144867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14338" name="Picture 2" descr="https://home.comcast.net/~chucklicht/images/3dflagsdotcom_croat_2fawl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3987194">
            <a:off x="3084454" y="3001812"/>
            <a:ext cx="2006372" cy="1367983"/>
          </a:xfrm>
          <a:prstGeom prst="rect">
            <a:avLst/>
          </a:prstGeom>
          <a:noFill/>
        </p:spPr>
      </p:pic>
      <p:grpSp>
        <p:nvGrpSpPr>
          <p:cNvPr id="29" name="Group 28"/>
          <p:cNvGrpSpPr/>
          <p:nvPr/>
        </p:nvGrpSpPr>
        <p:grpSpPr>
          <a:xfrm flipH="1">
            <a:off x="5148063" y="1988840"/>
            <a:ext cx="2219778" cy="4536504"/>
            <a:chOff x="2390623" y="1268760"/>
            <a:chExt cx="2430222" cy="4536504"/>
          </a:xfrm>
        </p:grpSpPr>
        <p:sp>
          <p:nvSpPr>
            <p:cNvPr id="30" name="Rectangle 29"/>
            <p:cNvSpPr/>
            <p:nvPr/>
          </p:nvSpPr>
          <p:spPr>
            <a:xfrm>
              <a:off x="3275856" y="2708920"/>
              <a:ext cx="72008" cy="2160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Rectangle 31"/>
            <p:cNvSpPr/>
            <p:nvPr/>
          </p:nvSpPr>
          <p:spPr>
            <a:xfrm rot="1013691" flipH="1">
              <a:off x="4416338" y="1319862"/>
              <a:ext cx="92716" cy="153905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47864" y="2708920"/>
              <a:ext cx="864096" cy="15841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Oval 35"/>
            <p:cNvSpPr/>
            <p:nvPr/>
          </p:nvSpPr>
          <p:spPr>
            <a:xfrm>
              <a:off x="3275856" y="1556792"/>
              <a:ext cx="1008112" cy="1008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07904" y="2564904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11960" y="2708920"/>
              <a:ext cx="72008" cy="2160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19872" y="4293096"/>
              <a:ext cx="216024" cy="108012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23928" y="4293096"/>
              <a:ext cx="216024" cy="108012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2" name="L-Shape 41"/>
            <p:cNvSpPr/>
            <p:nvPr/>
          </p:nvSpPr>
          <p:spPr>
            <a:xfrm flipH="1">
              <a:off x="3203848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3" name="L-Shape 42"/>
            <p:cNvSpPr/>
            <p:nvPr/>
          </p:nvSpPr>
          <p:spPr>
            <a:xfrm flipH="1">
              <a:off x="3707904" y="5373216"/>
              <a:ext cx="432048" cy="432048"/>
            </a:xfrm>
            <a:prstGeom prst="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4" name="Oval 43"/>
            <p:cNvSpPr/>
            <p:nvPr/>
          </p:nvSpPr>
          <p:spPr>
            <a:xfrm>
              <a:off x="4676829" y="126876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5" name="Oval 44"/>
            <p:cNvSpPr/>
            <p:nvPr/>
          </p:nvSpPr>
          <p:spPr>
            <a:xfrm>
              <a:off x="2390623" y="134076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75856" y="1484784"/>
              <a:ext cx="1008112" cy="36004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203848" y="1844824"/>
              <a:ext cx="1152128" cy="1440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48" name="Rectangle 47"/>
          <p:cNvSpPr/>
          <p:nvPr/>
        </p:nvSpPr>
        <p:spPr>
          <a:xfrm rot="1749473" flipH="1">
            <a:off x="6880191" y="2056658"/>
            <a:ext cx="81308" cy="1515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Rounded Rectangular Callout 48"/>
          <p:cNvSpPr/>
          <p:nvPr/>
        </p:nvSpPr>
        <p:spPr>
          <a:xfrm>
            <a:off x="1691680" y="332656"/>
            <a:ext cx="3312368" cy="1728192"/>
          </a:xfrm>
          <a:prstGeom prst="wedgeRoundRectCallout">
            <a:avLst>
              <a:gd name="adj1" fmla="val -53327"/>
              <a:gd name="adj2" fmla="val 784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Rounded Rectangular Callout 49"/>
          <p:cNvSpPr/>
          <p:nvPr/>
        </p:nvSpPr>
        <p:spPr>
          <a:xfrm flipH="1">
            <a:off x="1691680" y="332656"/>
            <a:ext cx="3384376" cy="1728192"/>
          </a:xfrm>
          <a:prstGeom prst="wedgeRoundRectCallout">
            <a:avLst>
              <a:gd name="adj1" fmla="val -53327"/>
              <a:gd name="adj2" fmla="val 784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Rectangle 50"/>
          <p:cNvSpPr/>
          <p:nvPr/>
        </p:nvSpPr>
        <p:spPr>
          <a:xfrm>
            <a:off x="2267744" y="1988840"/>
            <a:ext cx="72008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TextBox 51"/>
          <p:cNvSpPr txBox="1"/>
          <p:nvPr/>
        </p:nvSpPr>
        <p:spPr>
          <a:xfrm>
            <a:off x="1835696" y="476672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smo uspjeli!!!</a:t>
            </a:r>
            <a:endParaRPr lang="hr-HR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772816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hr-HR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6273225"/>
            <a:ext cx="55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Napravio: Petar </a:t>
            </a:r>
            <a:r>
              <a:rPr lang="hr-HR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Jerončić</a:t>
            </a:r>
            <a:r>
              <a:rPr lang="hr-HR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7.A</a:t>
            </a:r>
            <a:endParaRPr lang="hr-HR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43</Words>
  <Application>Microsoft Office PowerPoint</Application>
  <PresentationFormat>On-screen Show (4:3)</PresentationFormat>
  <Paragraphs>9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ucenik</dc:creator>
  <cp:lastModifiedBy>ucenik</cp:lastModifiedBy>
  <cp:revision>11</cp:revision>
  <dcterms:created xsi:type="dcterms:W3CDTF">2013-11-18T08:35:27Z</dcterms:created>
  <dcterms:modified xsi:type="dcterms:W3CDTF">2013-11-25T15:58:36Z</dcterms:modified>
</cp:coreProperties>
</file>