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1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2" r:id="rId18"/>
    <p:sldId id="273" r:id="rId19"/>
    <p:sldId id="277" r:id="rId20"/>
    <p:sldId id="275" r:id="rId21"/>
    <p:sldId id="27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33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17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03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821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300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36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1164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273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225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739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61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10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656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008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60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56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887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8EC84C-2ECC-4FDC-AA26-DB2B50DAEFE9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8356C52-3A55-45FA-B370-051DF29CED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699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Monotype Corsiva" panose="03010101010201010101" pitchFamily="66" charset="0"/>
              </a:rPr>
              <a:t>MALWARE</a:t>
            </a:r>
            <a:endParaRPr lang="hr-HR" dirty="0">
              <a:latin typeface="Monotype Corsiva" panose="03010101010201010101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ZLOĆUDNI SOFTVER</a:t>
            </a:r>
            <a:endParaRPr lang="hr-HR" dirty="0"/>
          </a:p>
        </p:txBody>
      </p:sp>
      <p:pic>
        <p:nvPicPr>
          <p:cNvPr id="2050" name="Picture 2" descr="http://siliconangle.com/files/2011/07/Stop_hand-743459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2209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154955" y="5435600"/>
            <a:ext cx="1943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DORA KOMIĆ 6.b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89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1" y="1738312"/>
            <a:ext cx="5599112" cy="454847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44500" y="342900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80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ADWARE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/>
              <a:t>program koji automatski prikazuje ili skida (preuzima) oglase na računalo nakon što je instaliran neki softver ili nakon korištenja neke </a:t>
            </a:r>
            <a:r>
              <a:rPr lang="hr-HR" dirty="0" smtClean="0"/>
              <a:t>aplikacije</a:t>
            </a:r>
          </a:p>
          <a:p>
            <a:r>
              <a:rPr lang="hr-HR" dirty="0" smtClean="0"/>
              <a:t> </a:t>
            </a:r>
            <a:r>
              <a:rPr lang="hr-HR" dirty="0"/>
              <a:t>narušavaju privatnost </a:t>
            </a:r>
            <a:r>
              <a:rPr lang="hr-HR" dirty="0" smtClean="0"/>
              <a:t>korisnika</a:t>
            </a:r>
          </a:p>
          <a:p>
            <a:r>
              <a:rPr lang="hr-HR" dirty="0" smtClean="0"/>
              <a:t> često se u besplatnim programima</a:t>
            </a:r>
          </a:p>
          <a:p>
            <a:r>
              <a:rPr lang="hr-HR" dirty="0"/>
              <a:t> </a:t>
            </a:r>
            <a:r>
              <a:rPr lang="hr-HR" dirty="0" err="1" smtClean="0"/>
              <a:t>oglašivački</a:t>
            </a:r>
            <a:r>
              <a:rPr lang="hr-HR" dirty="0" smtClean="0"/>
              <a:t> softver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Pravokutnik 3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4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231" y="1464546"/>
            <a:ext cx="5869949" cy="452862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" name="TekstniOkvir 2"/>
          <p:cNvSpPr txBox="1"/>
          <p:nvPr/>
        </p:nvSpPr>
        <p:spPr>
          <a:xfrm>
            <a:off x="360608" y="347730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90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89" y="450757"/>
            <a:ext cx="8349804" cy="62623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4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SPYWARE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je kategorija zloćudnog softvera</a:t>
            </a:r>
          </a:p>
          <a:p>
            <a:r>
              <a:rPr lang="hr-HR" dirty="0" smtClean="0"/>
              <a:t> namjera mu  je da presreće ili djelomično preuzima kontrolu rada na računalu bez znanja ili dozvole korisnika </a:t>
            </a:r>
          </a:p>
          <a:p>
            <a:r>
              <a:rPr lang="hr-HR" dirty="0"/>
              <a:t>n</a:t>
            </a:r>
            <a:r>
              <a:rPr lang="hr-HR" dirty="0" smtClean="0"/>
              <a:t>adgleda rad korisnika </a:t>
            </a:r>
          </a:p>
          <a:p>
            <a:r>
              <a:rPr lang="hr-HR" dirty="0" smtClean="0"/>
              <a:t> danas iskorištava korisničko računalo za stjecanje koristi za neku treću osobu</a:t>
            </a:r>
          </a:p>
          <a:p>
            <a:r>
              <a:rPr lang="hr-HR" dirty="0"/>
              <a:t> </a:t>
            </a:r>
            <a:r>
              <a:rPr lang="hr-HR" dirty="0" smtClean="0"/>
              <a:t>otkriven je 16. listopada 1995 na </a:t>
            </a:r>
            <a:r>
              <a:rPr lang="hr-HR" dirty="0" err="1" smtClean="0"/>
              <a:t>Usenetu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postoje </a:t>
            </a:r>
            <a:r>
              <a:rPr lang="hr-HR" dirty="0" err="1" smtClean="0"/>
              <a:t>antispyware</a:t>
            </a:r>
            <a:r>
              <a:rPr lang="hr-HR" dirty="0" smtClean="0"/>
              <a:t> programi koji prepoznaju </a:t>
            </a:r>
            <a:r>
              <a:rPr lang="hr-HR" dirty="0" err="1" smtClean="0"/>
              <a:t>spyware</a:t>
            </a:r>
            <a:r>
              <a:rPr lang="hr-HR" dirty="0" smtClean="0"/>
              <a:t> i tako ga možemo ukloniti</a:t>
            </a:r>
          </a:p>
          <a:p>
            <a:pPr marL="0" indent="0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50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37" y="887903"/>
            <a:ext cx="4286250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808" y="2626216"/>
            <a:ext cx="3255136" cy="3255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8003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KEYLOGGER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štetni program</a:t>
            </a:r>
          </a:p>
          <a:p>
            <a:r>
              <a:rPr lang="hr-HR" dirty="0"/>
              <a:t>c</a:t>
            </a:r>
            <a:r>
              <a:rPr lang="hr-HR" dirty="0" smtClean="0"/>
              <a:t>ilj ovom programu je praćenje korisnikovog unosa preko tipkovnice</a:t>
            </a:r>
          </a:p>
          <a:p>
            <a:r>
              <a:rPr lang="hr-HR" dirty="0"/>
              <a:t> </a:t>
            </a:r>
            <a:r>
              <a:rPr lang="hr-HR" dirty="0" smtClean="0"/>
              <a:t>pritiskom tipke na tipkovnici pokušava ukrasti lozinku ili podatke</a:t>
            </a:r>
          </a:p>
          <a:p>
            <a:r>
              <a:rPr lang="hr-HR" dirty="0" smtClean="0"/>
              <a:t>Može se namjerno instalirati za tajno praćenje drugih korisnika (npr. roditelji ga mogu instalirati  za praćenje djece)</a:t>
            </a:r>
          </a:p>
          <a:p>
            <a:r>
              <a:rPr lang="hr-HR" dirty="0"/>
              <a:t> </a:t>
            </a:r>
            <a:r>
              <a:rPr lang="hr-HR" dirty="0" smtClean="0"/>
              <a:t>informacije koje </a:t>
            </a:r>
            <a:r>
              <a:rPr lang="hr-HR" dirty="0" err="1" smtClean="0"/>
              <a:t>keylogger</a:t>
            </a:r>
            <a:r>
              <a:rPr lang="hr-HR" dirty="0" smtClean="0"/>
              <a:t> prikupi obično šalje zlonamjernoj osobi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09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6" y="261818"/>
            <a:ext cx="5676229" cy="3039936"/>
          </a:xfrm>
          <a:prstGeom prst="rect">
            <a:avLst/>
          </a:prstGeom>
          <a:ln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831" y="3040085"/>
            <a:ext cx="476250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84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SAVJETI ZA ZAŠTITU OD ŠTETNOG SOFTVERA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oristiti račun koji nema administratorske ovlasti </a:t>
            </a:r>
          </a:p>
          <a:p>
            <a:r>
              <a:rPr lang="hr-HR" dirty="0"/>
              <a:t>a</a:t>
            </a:r>
            <a:r>
              <a:rPr lang="hr-HR" dirty="0" smtClean="0"/>
              <a:t>žurirajte  računalo i softver </a:t>
            </a:r>
          </a:p>
          <a:p>
            <a:r>
              <a:rPr lang="hr-HR" dirty="0"/>
              <a:t> </a:t>
            </a:r>
            <a:r>
              <a:rPr lang="hr-HR" dirty="0" smtClean="0"/>
              <a:t>moramo dobro razmisliti prije nego što kliknemo vezu ili preuzmemo bilo što </a:t>
            </a:r>
          </a:p>
          <a:p>
            <a:r>
              <a:rPr lang="hr-HR" dirty="0" smtClean="0"/>
              <a:t>Oprezno otvarati e-pošte ili privitke </a:t>
            </a:r>
          </a:p>
          <a:p>
            <a:r>
              <a:rPr lang="hr-HR" dirty="0" smtClean="0"/>
              <a:t>ne smijemo vjerovati skočnim prozorima koji nude preuzimanje softvera</a:t>
            </a:r>
          </a:p>
          <a:p>
            <a:r>
              <a:rPr lang="hr-HR" dirty="0"/>
              <a:t>m</a:t>
            </a:r>
            <a:r>
              <a:rPr lang="hr-HR" dirty="0" smtClean="0"/>
              <a:t>oramo ograničiti  dijeljenje datoteka </a:t>
            </a:r>
          </a:p>
          <a:p>
            <a:r>
              <a:rPr lang="hr-HR" dirty="0"/>
              <a:t> </a:t>
            </a:r>
            <a:r>
              <a:rPr lang="hr-HR" dirty="0" smtClean="0"/>
              <a:t>moramo upotrebljavati antivirusni softver i </a:t>
            </a:r>
            <a:r>
              <a:rPr lang="hr-HR" dirty="0" err="1" smtClean="0"/>
              <a:t>vatrozid</a:t>
            </a:r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17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61" y="1107583"/>
            <a:ext cx="7195463" cy="49982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399245" y="360608"/>
            <a:ext cx="160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17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ČEMU ĆEMO RAZGOVARATI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o virusima</a:t>
            </a:r>
          </a:p>
          <a:p>
            <a:r>
              <a:rPr lang="hr-HR" dirty="0" smtClean="0"/>
              <a:t> crvima</a:t>
            </a:r>
          </a:p>
          <a:p>
            <a:r>
              <a:rPr lang="hr-HR" dirty="0"/>
              <a:t> </a:t>
            </a:r>
            <a:r>
              <a:rPr lang="hr-HR" dirty="0" smtClean="0"/>
              <a:t>trojanskim konjima</a:t>
            </a:r>
          </a:p>
          <a:p>
            <a:r>
              <a:rPr lang="hr-HR" dirty="0"/>
              <a:t> </a:t>
            </a:r>
            <a:r>
              <a:rPr lang="hr-HR" dirty="0" err="1" smtClean="0"/>
              <a:t>adware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err="1" smtClean="0"/>
              <a:t>spyware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err="1" smtClean="0"/>
              <a:t>keyloggeri</a:t>
            </a:r>
            <a:endParaRPr lang="hr-HR" dirty="0"/>
          </a:p>
          <a:p>
            <a:r>
              <a:rPr lang="hr-HR" dirty="0"/>
              <a:t>i</a:t>
            </a:r>
            <a:r>
              <a:rPr lang="hr-HR" dirty="0" smtClean="0"/>
              <a:t> o savjetima za zaštitu od štetnog softvera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18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15" y="690810"/>
            <a:ext cx="6247204" cy="35209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3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nadam se da ste uživali i naučili nešto o </a:t>
            </a:r>
            <a:r>
              <a:rPr lang="hr-HR" dirty="0" err="1" smtClean="0"/>
              <a:t>malwaru</a:t>
            </a:r>
            <a:r>
              <a:rPr lang="hr-HR" dirty="0" smtClean="0"/>
              <a:t> i štetnim programima 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77" y="3364130"/>
            <a:ext cx="4739450" cy="313285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137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MALWARE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Malware</a:t>
            </a:r>
            <a:r>
              <a:rPr lang="hr-HR" dirty="0" smtClean="0"/>
              <a:t> (skraćenica od </a:t>
            </a:r>
            <a:r>
              <a:rPr lang="hr-HR" dirty="0" err="1" smtClean="0"/>
              <a:t>malicious</a:t>
            </a:r>
            <a:r>
              <a:rPr lang="hr-HR" dirty="0" smtClean="0"/>
              <a:t> software, "zlonamjeran softver") je softverski program napravljen tako da se neprimjetno ubaci u sistem računala i načini neku vrstu štete. </a:t>
            </a:r>
            <a:r>
              <a:rPr lang="hr-HR" dirty="0" err="1" smtClean="0"/>
              <a:t>Malware</a:t>
            </a:r>
            <a:r>
              <a:rPr lang="hr-HR" dirty="0" smtClean="0"/>
              <a:t> može biti računalni virus, crv, trojanski konj, </a:t>
            </a:r>
            <a:r>
              <a:rPr lang="hr-HR" dirty="0" err="1" smtClean="0"/>
              <a:t>spyware</a:t>
            </a:r>
            <a:r>
              <a:rPr lang="hr-HR" dirty="0" smtClean="0"/>
              <a:t>, </a:t>
            </a:r>
            <a:r>
              <a:rPr lang="hr-HR" dirty="0" err="1" smtClean="0"/>
              <a:t>adware</a:t>
            </a:r>
            <a:r>
              <a:rPr lang="hr-HR" dirty="0" smtClean="0"/>
              <a:t> ili neki drugi štetni </a:t>
            </a:r>
            <a:r>
              <a:rPr lang="hr-HR" dirty="0"/>
              <a:t>program. </a:t>
            </a:r>
            <a:r>
              <a:rPr lang="hr-HR" dirty="0" smtClean="0"/>
              <a:t> Ugrožava privatnost korisnika.</a:t>
            </a:r>
            <a:endParaRPr lang="hr-HR" dirty="0"/>
          </a:p>
        </p:txBody>
      </p:sp>
      <p:pic>
        <p:nvPicPr>
          <p:cNvPr id="1026" name="Picture 2" descr="http://cdn.techgyd.com/Imag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144" y="4673600"/>
            <a:ext cx="3048001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VIRUSI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425700"/>
            <a:ext cx="9792446" cy="40259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 </a:t>
            </a:r>
            <a:r>
              <a:rPr lang="hr-HR" sz="1900" dirty="0" smtClean="0"/>
              <a:t>računalni</a:t>
            </a:r>
            <a:r>
              <a:rPr lang="hr-HR" dirty="0" smtClean="0"/>
              <a:t> program koji može "zaraziti" druge programe tako da u njih unese kopiju samog sebe. </a:t>
            </a:r>
          </a:p>
          <a:p>
            <a:r>
              <a:rPr lang="hr-HR" dirty="0"/>
              <a:t> </a:t>
            </a:r>
            <a:r>
              <a:rPr lang="hr-HR" dirty="0" smtClean="0"/>
              <a:t>šire se na dva načina:</a:t>
            </a:r>
          </a:p>
          <a:p>
            <a:pPr lvl="1"/>
            <a:r>
              <a:rPr lang="hr-HR" dirty="0" smtClean="0"/>
              <a:t> </a:t>
            </a:r>
            <a:r>
              <a:rPr lang="hr-HR" sz="1800" dirty="0" smtClean="0"/>
              <a:t>uz pomoć korisnika(kopiranjem)</a:t>
            </a:r>
          </a:p>
          <a:p>
            <a:pPr lvl="1"/>
            <a:r>
              <a:rPr lang="hr-HR" sz="1800" dirty="0" smtClean="0"/>
              <a:t>bez znanja korisnika(mrežom)</a:t>
            </a:r>
          </a:p>
          <a:p>
            <a:r>
              <a:rPr lang="hr-HR" dirty="0" smtClean="0"/>
              <a:t> </a:t>
            </a:r>
            <a:r>
              <a:rPr lang="hr-HR" dirty="0"/>
              <a:t>s</a:t>
            </a:r>
            <a:r>
              <a:rPr lang="hr-HR" dirty="0" smtClean="0"/>
              <a:t>vaki program koji je zaražen postaje virus i tako zaraza raste  </a:t>
            </a:r>
          </a:p>
          <a:p>
            <a:r>
              <a:rPr lang="hr-HR" dirty="0"/>
              <a:t>s</a:t>
            </a:r>
            <a:r>
              <a:rPr lang="hr-HR" dirty="0" smtClean="0"/>
              <a:t>amostalno se širi</a:t>
            </a:r>
          </a:p>
          <a:p>
            <a:r>
              <a:rPr lang="hr-HR" dirty="0"/>
              <a:t> </a:t>
            </a:r>
            <a:r>
              <a:rPr lang="hr-HR" dirty="0" err="1" smtClean="0"/>
              <a:t>zaražava</a:t>
            </a:r>
            <a:r>
              <a:rPr lang="hr-HR" dirty="0" smtClean="0"/>
              <a:t> datoteke </a:t>
            </a:r>
          </a:p>
          <a:p>
            <a:r>
              <a:rPr lang="hr-HR" dirty="0" smtClean="0"/>
              <a:t>trebamo što prije </a:t>
            </a:r>
            <a:r>
              <a:rPr lang="hr-HR" dirty="0" err="1" smtClean="0"/>
              <a:t>ukoloniti</a:t>
            </a:r>
            <a:r>
              <a:rPr lang="hr-HR" dirty="0" smtClean="0"/>
              <a:t> virus</a:t>
            </a:r>
          </a:p>
          <a:p>
            <a:r>
              <a:rPr lang="hr-HR" dirty="0"/>
              <a:t> pomoću Microsoft </a:t>
            </a:r>
            <a:r>
              <a:rPr lang="hr-HR" dirty="0" err="1"/>
              <a:t>Safety</a:t>
            </a:r>
            <a:r>
              <a:rPr lang="hr-HR" dirty="0"/>
              <a:t> </a:t>
            </a:r>
            <a:r>
              <a:rPr lang="hr-HR" dirty="0" err="1" smtClean="0"/>
              <a:t>Scannera</a:t>
            </a:r>
            <a:r>
              <a:rPr lang="hr-HR" dirty="0" smtClean="0"/>
              <a:t> provjeravamo ima li virusa na računalu </a:t>
            </a:r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5796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50014"/>
            <a:ext cx="4241800" cy="257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1147762"/>
            <a:ext cx="5213350" cy="521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48" y="3577352"/>
            <a:ext cx="4178252" cy="278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6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/>
              <a:t>su računalni programi koji umnožavaju sami </a:t>
            </a:r>
            <a:r>
              <a:rPr lang="hr-HR" dirty="0" smtClean="0"/>
              <a:t>sebe</a:t>
            </a:r>
          </a:p>
          <a:p>
            <a:r>
              <a:rPr lang="hr-HR" dirty="0" smtClean="0"/>
              <a:t> koriste </a:t>
            </a:r>
            <a:r>
              <a:rPr lang="hr-HR" dirty="0"/>
              <a:t>računalne mreže da bi se kopirali na druga računala, često bez sudjelovanja </a:t>
            </a:r>
            <a:r>
              <a:rPr lang="hr-HR" dirty="0" smtClean="0"/>
              <a:t>čovjeka</a:t>
            </a:r>
          </a:p>
          <a:p>
            <a:r>
              <a:rPr lang="hr-HR" dirty="0" smtClean="0"/>
              <a:t> za </a:t>
            </a:r>
            <a:r>
              <a:rPr lang="hr-HR" dirty="0"/>
              <a:t>razliku od virusa, sa svojim djelovanjem ne moraju inficirati druge </a:t>
            </a:r>
            <a:r>
              <a:rPr lang="hr-HR" dirty="0" smtClean="0"/>
              <a:t>programe</a:t>
            </a:r>
          </a:p>
          <a:p>
            <a:r>
              <a:rPr lang="hr-HR" dirty="0"/>
              <a:t> </a:t>
            </a:r>
            <a:r>
              <a:rPr lang="hr-HR" dirty="0" smtClean="0"/>
              <a:t>najčešće se šire elektroničkom poštom</a:t>
            </a:r>
          </a:p>
          <a:p>
            <a:r>
              <a:rPr lang="hr-HR" dirty="0" smtClean="0"/>
              <a:t>crvi </a:t>
            </a:r>
            <a:r>
              <a:rPr lang="hr-HR" dirty="0"/>
              <a:t>otežavaju rad mreže, a mogu oštetiti podatke i </a:t>
            </a:r>
            <a:r>
              <a:rPr lang="hr-HR" dirty="0" smtClean="0"/>
              <a:t>sigurnost računala</a:t>
            </a:r>
          </a:p>
          <a:p>
            <a:r>
              <a:rPr lang="hr-HR" dirty="0"/>
              <a:t> </a:t>
            </a:r>
            <a:r>
              <a:rPr lang="hr-HR" dirty="0" smtClean="0"/>
              <a:t>usporava rad računala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13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86" y="699532"/>
            <a:ext cx="6642100" cy="5220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381000" y="330200"/>
            <a:ext cx="295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86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TROJANSKI KONJI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4500" dirty="0" smtClean="0"/>
              <a:t> </a:t>
            </a:r>
            <a:r>
              <a:rPr lang="hr-HR" sz="7400" dirty="0"/>
              <a:t>kraće </a:t>
            </a:r>
            <a:r>
              <a:rPr lang="hr-HR" sz="7400" dirty="0" err="1"/>
              <a:t>trojanac</a:t>
            </a:r>
            <a:r>
              <a:rPr lang="hr-HR" sz="7400" dirty="0"/>
              <a:t> je </a:t>
            </a:r>
            <a:r>
              <a:rPr lang="hr-HR" sz="7400" dirty="0" smtClean="0"/>
              <a:t> </a:t>
            </a:r>
            <a:r>
              <a:rPr lang="hr-HR" sz="7400" dirty="0"/>
              <a:t>računalni </a:t>
            </a:r>
            <a:r>
              <a:rPr lang="hr-HR" sz="7400" dirty="0" smtClean="0"/>
              <a:t>program koji se predstavlja kao neki zanimljivi ili korisni program</a:t>
            </a:r>
          </a:p>
          <a:p>
            <a:r>
              <a:rPr lang="hr-HR" sz="7400" dirty="0"/>
              <a:t> </a:t>
            </a:r>
            <a:r>
              <a:rPr lang="hr-HR" sz="7400" dirty="0" smtClean="0"/>
              <a:t> </a:t>
            </a:r>
            <a:r>
              <a:rPr lang="hr-HR" sz="7400" dirty="0"/>
              <a:t>ima nazive vrlo slične ili uobičajenim korisničkim programima ili posebno primamljivim </a:t>
            </a:r>
            <a:r>
              <a:rPr lang="hr-HR" sz="7400" dirty="0" smtClean="0"/>
              <a:t>aplikacijama</a:t>
            </a:r>
          </a:p>
          <a:p>
            <a:r>
              <a:rPr lang="hr-HR" sz="7400" dirty="0" smtClean="0"/>
              <a:t> za </a:t>
            </a:r>
            <a:r>
              <a:rPr lang="hr-HR" sz="7400" dirty="0"/>
              <a:t>razliku od virusa i crva, trojanski konj ne može sam sebe umnožavati (no korisnik </a:t>
            </a:r>
            <a:r>
              <a:rPr lang="hr-HR" sz="7400" dirty="0" smtClean="0"/>
              <a:t>ga može </a:t>
            </a:r>
            <a:r>
              <a:rPr lang="hr-HR" sz="7400" dirty="0"/>
              <a:t>prekopirati na drugo računalo</a:t>
            </a:r>
            <a:r>
              <a:rPr lang="hr-HR" sz="7400" dirty="0" smtClean="0"/>
              <a:t>)</a:t>
            </a:r>
          </a:p>
          <a:p>
            <a:r>
              <a:rPr lang="hr-HR" sz="7400" dirty="0"/>
              <a:t> </a:t>
            </a:r>
            <a:r>
              <a:rPr lang="hr-HR" sz="7400" dirty="0" smtClean="0"/>
              <a:t>naziv trojanski konj dolazi iz poznate priče Troje tj. zlouporabom povjerenja </a:t>
            </a:r>
          </a:p>
          <a:p>
            <a:r>
              <a:rPr lang="hr-HR" sz="7400" dirty="0"/>
              <a:t> </a:t>
            </a:r>
            <a:r>
              <a:rPr lang="hr-HR" sz="7400" dirty="0" smtClean="0"/>
              <a:t>krade lozinke, brojeve kreditnih kartica </a:t>
            </a:r>
          </a:p>
          <a:p>
            <a:r>
              <a:rPr lang="hr-HR" sz="7400" dirty="0"/>
              <a:t> </a:t>
            </a:r>
            <a:r>
              <a:rPr lang="hr-HR" sz="7400" dirty="0" smtClean="0"/>
              <a:t>šalje ih drugoj osobi koja će zloupotrijebiti naše podatke</a:t>
            </a:r>
          </a:p>
          <a:p>
            <a:pPr marL="0" indent="0">
              <a:buNone/>
            </a:pPr>
            <a:endParaRPr lang="hr-HR" sz="4500" dirty="0" smtClean="0"/>
          </a:p>
          <a:p>
            <a:pPr marL="0" indent="0">
              <a:buNone/>
            </a:pPr>
            <a:r>
              <a:rPr lang="hr-HR" sz="4500" dirty="0" smtClean="0"/>
              <a:t> </a:t>
            </a:r>
            <a:endParaRPr lang="hr-HR" sz="4500" dirty="0"/>
          </a:p>
        </p:txBody>
      </p:sp>
    </p:spTree>
    <p:extLst>
      <p:ext uri="{BB962C8B-B14F-4D97-AF65-F5344CB8AC3E}">
        <p14:creationId xmlns:p14="http://schemas.microsoft.com/office/powerpoint/2010/main" val="22554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34" y="2705995"/>
            <a:ext cx="5000626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697" y="2705995"/>
            <a:ext cx="3649401" cy="2915202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35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191</TotalTime>
  <Words>529</Words>
  <Application>Microsoft Office PowerPoint</Application>
  <PresentationFormat>Široki zaslon</PresentationFormat>
  <Paragraphs>75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Monotype Corsiva</vt:lpstr>
      <vt:lpstr>Wingdings</vt:lpstr>
      <vt:lpstr>Wingdings 3</vt:lpstr>
      <vt:lpstr>Soba za sastanke za ion</vt:lpstr>
      <vt:lpstr>MALWARE</vt:lpstr>
      <vt:lpstr>O ČEMU ĆEMO RAZGOVARATI </vt:lpstr>
      <vt:lpstr>MALWARE</vt:lpstr>
      <vt:lpstr>VIRUSI</vt:lpstr>
      <vt:lpstr>PowerPointova prezentacija</vt:lpstr>
      <vt:lpstr>CRVI</vt:lpstr>
      <vt:lpstr>PowerPointova prezentacija</vt:lpstr>
      <vt:lpstr>TROJANSKI KONJI</vt:lpstr>
      <vt:lpstr>PowerPointova prezentacija</vt:lpstr>
      <vt:lpstr>PowerPointova prezentacija</vt:lpstr>
      <vt:lpstr>ADWARE</vt:lpstr>
      <vt:lpstr>PowerPointova prezentacija</vt:lpstr>
      <vt:lpstr>PowerPointova prezentacija</vt:lpstr>
      <vt:lpstr>SPYWARE</vt:lpstr>
      <vt:lpstr>PowerPointova prezentacija</vt:lpstr>
      <vt:lpstr>KEYLOGGER</vt:lpstr>
      <vt:lpstr>PowerPointova prezentacija</vt:lpstr>
      <vt:lpstr>SAVJETI ZA ZAŠTITU OD ŠTETNOG SOFTVERA</vt:lpstr>
      <vt:lpstr>PowerPointova prezentacija</vt:lpstr>
      <vt:lpstr>PowerPointova prezentacija</vt:lpstr>
      <vt:lpstr>KRAJ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</dc:title>
  <dc:creator>Ucenik</dc:creator>
  <cp:lastModifiedBy>Ucenik</cp:lastModifiedBy>
  <cp:revision>32</cp:revision>
  <dcterms:created xsi:type="dcterms:W3CDTF">2015-04-27T10:46:05Z</dcterms:created>
  <dcterms:modified xsi:type="dcterms:W3CDTF">2015-05-19T11:44:11Z</dcterms:modified>
</cp:coreProperties>
</file>