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63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EB4F"/>
    <a:srgbClr val="25F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87" d="100"/>
          <a:sy n="87" d="100"/>
        </p:scale>
        <p:origin x="15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2BDA5-022E-4AD9-B710-4956E1CD3621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9D97-7001-489B-9FA3-78CCEA9F5E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425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2BDA5-022E-4AD9-B710-4956E1CD3621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9D97-7001-489B-9FA3-78CCEA9F5E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06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2BDA5-022E-4AD9-B710-4956E1CD3621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9D97-7001-489B-9FA3-78CCEA9F5E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281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2BDA5-022E-4AD9-B710-4956E1CD3621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9D97-7001-489B-9FA3-78CCEA9F5E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7916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2BDA5-022E-4AD9-B710-4956E1CD3621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9D97-7001-489B-9FA3-78CCEA9F5E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78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2BDA5-022E-4AD9-B710-4956E1CD3621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9D97-7001-489B-9FA3-78CCEA9F5E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348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2BDA5-022E-4AD9-B710-4956E1CD3621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9D97-7001-489B-9FA3-78CCEA9F5E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289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2BDA5-022E-4AD9-B710-4956E1CD3621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9D97-7001-489B-9FA3-78CCEA9F5E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568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2BDA5-022E-4AD9-B710-4956E1CD3621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9D97-7001-489B-9FA3-78CCEA9F5E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141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2BDA5-022E-4AD9-B710-4956E1CD3621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9D97-7001-489B-9FA3-78CCEA9F5E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518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2BDA5-022E-4AD9-B710-4956E1CD3621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9D97-7001-489B-9FA3-78CCEA9F5E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271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2BDA5-022E-4AD9-B710-4956E1CD3621}" type="datetimeFigureOut">
              <a:rPr lang="hr-HR" smtClean="0"/>
              <a:t>22.4.2015.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09D97-7001-489B-9FA3-78CCEA9F5E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775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40159"/>
          </a:xfrm>
        </p:spPr>
        <p:txBody>
          <a:bodyPr>
            <a:normAutofit/>
          </a:bodyPr>
          <a:lstStyle/>
          <a:p>
            <a:r>
              <a:rPr lang="hr-HR" sz="6600" dirty="0" smtClean="0"/>
              <a:t>DAN PLANETA ZEMLJE</a:t>
            </a:r>
            <a:endParaRPr lang="hr-HR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140968"/>
            <a:ext cx="6912768" cy="1752600"/>
          </a:xfrm>
        </p:spPr>
        <p:txBody>
          <a:bodyPr/>
          <a:lstStyle/>
          <a:p>
            <a:r>
              <a:rPr lang="hr-HR" i="1" dirty="0" smtClean="0">
                <a:solidFill>
                  <a:schemeClr val="tx1"/>
                </a:solidFill>
              </a:rPr>
              <a:t>Dina Ujević, Stella Kuvačić, Lea Ćurković</a:t>
            </a:r>
            <a:endParaRPr lang="hr-HR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514" y="4006133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81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313"/>
            <a:ext cx="62188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000" dirty="0" smtClean="0"/>
              <a:t>Dan planeta Zemlje</a:t>
            </a:r>
            <a:endParaRPr lang="hr-HR" sz="6000" dirty="0"/>
          </a:p>
        </p:txBody>
      </p:sp>
      <p:sp>
        <p:nvSpPr>
          <p:cNvPr id="4" name="Rectangle 3"/>
          <p:cNvSpPr/>
          <p:nvPr/>
        </p:nvSpPr>
        <p:spPr>
          <a:xfrm>
            <a:off x="0" y="1096946"/>
            <a:ext cx="92525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v-SE" sz="2800" dirty="0" smtClean="0"/>
              <a:t>Dan planeta Zemlje obilježava se 22. travnja u više od 150 zemalja diljem svijeta</a:t>
            </a:r>
            <a:endParaRPr lang="hr-HR" sz="2800" dirty="0" smtClean="0"/>
          </a:p>
          <a:p>
            <a:pPr marL="342900" indent="-342900">
              <a:buFont typeface="Arial" pitchFamily="34" charset="0"/>
              <a:buChar char="•"/>
            </a:pPr>
            <a:endParaRPr lang="hr-HR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800" dirty="0" smtClean="0"/>
              <a:t> John McConnell prvi je put predstavio ideju obilježavanja Dana Zemlje </a:t>
            </a:r>
          </a:p>
          <a:p>
            <a:pPr marL="342900" indent="-342900">
              <a:buFont typeface="Arial" pitchFamily="34" charset="0"/>
              <a:buChar char="•"/>
            </a:pPr>
            <a:endParaRPr lang="hr-HR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800" dirty="0" smtClean="0"/>
              <a:t>1992.godine je dizajnirana Zastava Zemlje</a:t>
            </a:r>
          </a:p>
          <a:p>
            <a:pPr marL="342900" indent="-342900">
              <a:buFont typeface="Arial" pitchFamily="34" charset="0"/>
              <a:buChar char="•"/>
            </a:pPr>
            <a:endParaRPr lang="hr-HR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sz="2800" dirty="0" smtClean="0"/>
              <a:t>Dan planeta Zemlje službeno se obilježava od 1992</a:t>
            </a:r>
            <a:r>
              <a:rPr lang="hr-HR" sz="2800" dirty="0" smtClean="0"/>
              <a:t>. godine</a:t>
            </a:r>
          </a:p>
          <a:p>
            <a:pPr marL="342900" indent="-342900">
              <a:buFont typeface="Arial" pitchFamily="34" charset="0"/>
              <a:buChar char="•"/>
            </a:pPr>
            <a:endParaRPr lang="hr-HR" sz="2800" dirty="0" smtClean="0"/>
          </a:p>
          <a:p>
            <a:pPr marL="342900" indent="-342900">
              <a:buFont typeface="Arial" pitchFamily="34" charset="0"/>
              <a:buChar char="•"/>
            </a:pPr>
            <a:endParaRPr lang="hr-H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59207"/>
            <a:ext cx="2304256" cy="153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81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76" y="116632"/>
            <a:ext cx="93841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4800" dirty="0"/>
          </a:p>
        </p:txBody>
      </p:sp>
      <p:sp>
        <p:nvSpPr>
          <p:cNvPr id="3" name="Rectangle 2"/>
          <p:cNvSpPr/>
          <p:nvPr/>
        </p:nvSpPr>
        <p:spPr>
          <a:xfrm>
            <a:off x="12376" y="94762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/>
          </a:p>
          <a:p>
            <a:endParaRPr lang="hr-HR" sz="2400" dirty="0"/>
          </a:p>
        </p:txBody>
      </p:sp>
      <p:sp>
        <p:nvSpPr>
          <p:cNvPr id="4" name="Rectangle 3"/>
          <p:cNvSpPr/>
          <p:nvPr/>
        </p:nvSpPr>
        <p:spPr>
          <a:xfrm>
            <a:off x="25455" y="116632"/>
            <a:ext cx="87676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800" dirty="0" smtClean="0"/>
              <a:t>Obilježavanje Dana planeta Zemlje</a:t>
            </a:r>
            <a:endParaRPr lang="hr-HR" sz="4800" dirty="0"/>
          </a:p>
        </p:txBody>
      </p:sp>
      <p:sp>
        <p:nvSpPr>
          <p:cNvPr id="5" name="Rectangle 4"/>
          <p:cNvSpPr/>
          <p:nvPr/>
        </p:nvSpPr>
        <p:spPr>
          <a:xfrm>
            <a:off x="25455" y="963946"/>
            <a:ext cx="490658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400" dirty="0" smtClean="0"/>
              <a:t>Na ovaj dan kada se podsjećamo na značaj očuvanja prirode, organiziraju se mnogobrojne aktivnosti</a:t>
            </a:r>
          </a:p>
          <a:p>
            <a:pPr marL="342900" indent="-342900">
              <a:buFont typeface="Arial" pitchFamily="34" charset="0"/>
              <a:buChar char="•"/>
            </a:pPr>
            <a:endParaRPr lang="hr-HR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dirty="0" smtClean="0"/>
              <a:t>Zaštita okoliša postala je svima važna, a svjesnost o tome razvija se od malih nogu</a:t>
            </a:r>
          </a:p>
          <a:p>
            <a:pPr marL="342900" indent="-342900">
              <a:buFont typeface="Arial" pitchFamily="34" charset="0"/>
              <a:buChar char="•"/>
            </a:pPr>
            <a:endParaRPr lang="hr-HR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hr-HR" sz="2400" dirty="0" smtClean="0"/>
              <a:t>Procjenjuje se kako svake godine Dan planeta Zemlje različitim aktivnostima obilježava preko milijarda ljudi što znači da je ova manifestacija najveći civilni pokret na svijetu</a:t>
            </a:r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650" y="1124744"/>
            <a:ext cx="3701462" cy="246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090" y="3933056"/>
            <a:ext cx="2802582" cy="271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13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7568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dirty="0" smtClean="0"/>
              <a:t>Kako zagađujemo naš planet?</a:t>
            </a:r>
            <a:endParaRPr lang="hr-HR" sz="4800" dirty="0"/>
          </a:p>
        </p:txBody>
      </p:sp>
      <p:sp>
        <p:nvSpPr>
          <p:cNvPr id="3" name="Rectangle 2"/>
          <p:cNvSpPr/>
          <p:nvPr/>
        </p:nvSpPr>
        <p:spPr>
          <a:xfrm>
            <a:off x="107504" y="1196752"/>
            <a:ext cx="648072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Svakodnevno, putem medija, dobijamo informacije koliko je naša planeta ugrožena, koliko je loše tretirana od strane svojih stanovnika</a:t>
            </a:r>
          </a:p>
          <a:p>
            <a:pPr marL="457200" indent="-457200">
              <a:buFont typeface="Arial" pitchFamily="34" charset="0"/>
              <a:buChar char="•"/>
            </a:pPr>
            <a:endParaRPr lang="hr-HR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Dovoljno je navesti primjer staklene boce bačene u prirodu kojoj treba oko 4.000 godina da nestane</a:t>
            </a:r>
          </a:p>
          <a:p>
            <a:pPr marL="457200" indent="-457200">
              <a:buFont typeface="Arial" pitchFamily="34" charset="0"/>
              <a:buChar char="•"/>
            </a:pPr>
            <a:endParaRPr lang="hr-HR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vi-VN" sz="2800" dirty="0" smtClean="0"/>
              <a:t>Rijeke su jako zagađene, </a:t>
            </a:r>
            <a:r>
              <a:rPr lang="hr-HR" sz="2800" dirty="0" smtClean="0"/>
              <a:t>zrak </a:t>
            </a:r>
            <a:r>
              <a:rPr lang="vi-VN" sz="2800" dirty="0" smtClean="0"/>
              <a:t>također, a samim tim i tlo</a:t>
            </a:r>
            <a:endParaRPr lang="hr-HR" sz="2800" dirty="0" smtClean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8DC73F"/>
              </a:clrFrom>
              <a:clrTo>
                <a:srgbClr val="8DC73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2239" y="836712"/>
            <a:ext cx="187220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83552"/>
            <a:ext cx="3510130" cy="197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82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18"/>
            <a:ext cx="738031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Kako sačuvati planet Zemlju?</a:t>
            </a:r>
          </a:p>
          <a:p>
            <a:endParaRPr lang="hr-HR" sz="4800" dirty="0"/>
          </a:p>
          <a:p>
            <a:endParaRPr lang="hr-HR" sz="5400" dirty="0"/>
          </a:p>
        </p:txBody>
      </p:sp>
      <p:sp>
        <p:nvSpPr>
          <p:cNvPr id="3" name="Rectangle 2"/>
          <p:cNvSpPr/>
          <p:nvPr/>
        </p:nvSpPr>
        <p:spPr>
          <a:xfrm>
            <a:off x="24438" y="908720"/>
            <a:ext cx="620374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800" dirty="0" smtClean="0"/>
              <a:t>Da bi Zemlja bila čista moramo se potruditi svi, mali i veliki</a:t>
            </a:r>
            <a:endParaRPr lang="hr-HR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hr-HR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Treba se saditi što više cvijeća i drveća</a:t>
            </a:r>
          </a:p>
          <a:p>
            <a:pPr marL="457200" indent="-457200">
              <a:buFont typeface="Arial" pitchFamily="34" charset="0"/>
              <a:buChar char="•"/>
            </a:pPr>
            <a:endParaRPr lang="hr-HR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/>
              <a:t>P</a:t>
            </a:r>
            <a:r>
              <a:rPr lang="it-IT" sz="2800" dirty="0" smtClean="0"/>
              <a:t>aziti kako i kuda bacati smeće i otpatke</a:t>
            </a:r>
            <a:endParaRPr lang="hr-HR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hr-HR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pl-PL" sz="2800" dirty="0"/>
              <a:t>Č</a:t>
            </a:r>
            <a:r>
              <a:rPr lang="pl-PL" sz="2800" dirty="0" smtClean="0"/>
              <a:t>uvati od zagađenja potoke, rijeke i mora</a:t>
            </a:r>
          </a:p>
          <a:p>
            <a:pPr marL="457200" indent="-457200">
              <a:buFont typeface="Arial" pitchFamily="34" charset="0"/>
              <a:buChar char="•"/>
            </a:pPr>
            <a:endParaRPr lang="pl-PL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/>
              <a:t>Reciklirati plastične i staklene boce, stari papir i novine</a:t>
            </a:r>
            <a:endParaRPr lang="hr-HR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052" y="563651"/>
            <a:ext cx="1882861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311B"/>
              </a:clrFrom>
              <a:clrTo>
                <a:srgbClr val="EF311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85" y="2807554"/>
            <a:ext cx="32480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586" y="4941169"/>
            <a:ext cx="3019425" cy="138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36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32" y="1844824"/>
            <a:ext cx="9173732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88640"/>
            <a:ext cx="58135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7200" dirty="0" smtClean="0"/>
              <a:t>Podjela otpada</a:t>
            </a:r>
            <a:endParaRPr lang="hr-HR" sz="7200" dirty="0"/>
          </a:p>
        </p:txBody>
      </p:sp>
    </p:spTree>
    <p:extLst>
      <p:ext uri="{BB962C8B-B14F-4D97-AF65-F5344CB8AC3E}">
        <p14:creationId xmlns:p14="http://schemas.microsoft.com/office/powerpoint/2010/main" val="373971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3497" y="404664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i="1" spc="300" dirty="0" smtClean="0"/>
              <a:t>Misli globalno </a:t>
            </a:r>
          </a:p>
          <a:p>
            <a:r>
              <a:rPr lang="hr-HR" sz="9600" i="1" spc="300" dirty="0" smtClean="0"/>
              <a:t>djeluj lokalno!</a:t>
            </a:r>
            <a:endParaRPr lang="hr-HR" sz="9600" i="1" spc="3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812" y="3599227"/>
            <a:ext cx="4886306" cy="325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82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230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DAN PLANETA ZEMLJE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PLANETA ZEMLJE</dc:title>
  <dc:creator>Korisnik</dc:creator>
  <cp:lastModifiedBy>Mila</cp:lastModifiedBy>
  <cp:revision>15</cp:revision>
  <dcterms:created xsi:type="dcterms:W3CDTF">2015-04-21T08:08:50Z</dcterms:created>
  <dcterms:modified xsi:type="dcterms:W3CDTF">2015-04-22T11:52:29Z</dcterms:modified>
</cp:coreProperties>
</file>