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LEGO MINECRAFT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Matija Jordan 1. A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942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6" y="0"/>
            <a:ext cx="485271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95" y="0"/>
            <a:ext cx="485688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3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4" y="0"/>
            <a:ext cx="484976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81" y="0"/>
            <a:ext cx="485271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43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5" y="0"/>
            <a:ext cx="573748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33" y="0"/>
            <a:ext cx="551874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82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" b="1509"/>
          <a:stretch>
            <a:fillRect/>
          </a:stretch>
        </p:blipFill>
        <p:spPr>
          <a:xfrm>
            <a:off x="332509" y="295564"/>
            <a:ext cx="4772634" cy="635461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41818" y="2777066"/>
            <a:ext cx="5202382" cy="2048933"/>
          </a:xfrm>
        </p:spPr>
        <p:txBody>
          <a:bodyPr/>
          <a:lstStyle/>
          <a:p>
            <a:r>
              <a:rPr lang="hr-HR" dirty="0" smtClean="0"/>
              <a:t>Nakon prvog posjeta školskoj knjižnici, Matija je osmislio svoju malu slikovnicu.</a:t>
            </a:r>
          </a:p>
          <a:p>
            <a:r>
              <a:rPr lang="hr-HR" smtClean="0"/>
              <a:t>Bravo Matija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8951117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</TotalTime>
  <Words>22</Words>
  <Application>Microsoft Office PowerPoint</Application>
  <PresentationFormat>Široki zaslon</PresentationFormat>
  <Paragraphs>4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Century Gothic</vt:lpstr>
      <vt:lpstr>Wingdings 3</vt:lpstr>
      <vt:lpstr>Isječak</vt:lpstr>
      <vt:lpstr>LEGO MINECRAFT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MINECRAFT</dc:title>
  <dc:creator>Korisnik</dc:creator>
  <cp:lastModifiedBy>Korisnik</cp:lastModifiedBy>
  <cp:revision>1</cp:revision>
  <dcterms:created xsi:type="dcterms:W3CDTF">2023-10-11T15:43:54Z</dcterms:created>
  <dcterms:modified xsi:type="dcterms:W3CDTF">2023-10-11T15:51:05Z</dcterms:modified>
</cp:coreProperties>
</file>