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81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dirty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dirty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dirty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dirty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96D5E18-989F-CC4B-81F5-D6B8188227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>
                <a:latin typeface="Batang" pitchFamily="18" charset="-127"/>
                <a:ea typeface="Batang" pitchFamily="18" charset="-127"/>
              </a:rPr>
              <a:t>WISEMAPPING</a:t>
            </a:r>
            <a:endParaRPr lang="sr-Latn-RS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28241C28-BEDC-544E-8778-2946071740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hr-HR" dirty="0"/>
              <a:t>Matea </a:t>
            </a:r>
            <a:r>
              <a:rPr lang="hr-HR" dirty="0" err="1"/>
              <a:t>čurman</a:t>
            </a:r>
            <a:r>
              <a:rPr lang="hr-HR" dirty="0"/>
              <a:t> </a:t>
            </a:r>
            <a:r>
              <a:rPr lang="hr-HR" dirty="0" smtClean="0"/>
              <a:t>kovačević</a:t>
            </a:r>
          </a:p>
          <a:p>
            <a:pPr>
              <a:lnSpc>
                <a:spcPct val="100000"/>
              </a:lnSpc>
            </a:pPr>
            <a:r>
              <a:rPr lang="hr-HR" dirty="0" smtClean="0"/>
              <a:t>dora </a:t>
            </a:r>
            <a:r>
              <a:rPr lang="hr-HR" dirty="0"/>
              <a:t>tomić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659733891"/>
      </p:ext>
    </p:extLst>
  </p:cSld>
  <p:clrMapOvr>
    <a:masterClrMapping/>
  </p:clrMapOvr>
  <p:transition>
    <p:blind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ADFBEBE-11DB-5D43-85E5-BD9A3B1C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O WISEMAPPINGU</a:t>
            </a:r>
            <a:endParaRPr lang="sr-Latn-RS" sz="4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F2F22380-1171-1540-8EFB-8211F5DF7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Program </a:t>
            </a:r>
            <a:r>
              <a:rPr lang="hr-HR" sz="2800" dirty="0" smtClean="0"/>
              <a:t>namijenjen </a:t>
            </a:r>
            <a:r>
              <a:rPr lang="hr-HR" sz="2800" dirty="0"/>
              <a:t>za izradu mentalnih mapa</a:t>
            </a:r>
          </a:p>
          <a:p>
            <a:r>
              <a:rPr lang="hr-HR" sz="2800" dirty="0"/>
              <a:t>Jednostavan za korištenje</a:t>
            </a:r>
          </a:p>
          <a:p>
            <a:r>
              <a:rPr lang="hr-HR" sz="2800" dirty="0" smtClean="0"/>
              <a:t>Namijenjen </a:t>
            </a:r>
            <a:r>
              <a:rPr lang="hr-HR" sz="2800" dirty="0"/>
              <a:t>je svim uzrastima</a:t>
            </a:r>
          </a:p>
          <a:p>
            <a:r>
              <a:rPr lang="hr-HR" sz="2800" dirty="0"/>
              <a:t>Najviše ga koriste učenici </a:t>
            </a:r>
            <a:endParaRPr lang="sr-Latn-RS" sz="2800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2819400"/>
            <a:ext cx="2971800" cy="2971800"/>
          </a:xfrm>
          <a:prstGeom prst="flowChartAlternateProcess">
            <a:avLst/>
          </a:prstGeom>
          <a:effectLst>
            <a:outerShdw blurRad="482600" dist="292100" dir="20040000" sx="95000" sy="95000" algn="bl" rotWithShape="0">
              <a:prstClr val="black">
                <a:alpha val="81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8802481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61407A7-F230-F74F-94C9-B8E42546F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KAKO KORISTITI </a:t>
            </a:r>
            <a:r>
              <a:rPr lang="hr-HR" sz="4400" dirty="0" smtClean="0"/>
              <a:t> WISEMAPPING</a:t>
            </a:r>
            <a:endParaRPr lang="sr-Latn-RS" sz="4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B9C1880E-D984-884D-8B98-FF4DFB0C4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92500"/>
          </a:bodyPr>
          <a:lstStyle/>
          <a:p>
            <a:r>
              <a:rPr lang="hr-HR" sz="3000" dirty="0"/>
              <a:t>Moramo navesti središnju temu</a:t>
            </a:r>
          </a:p>
          <a:p>
            <a:r>
              <a:rPr lang="hr-HR" sz="3000" dirty="0"/>
              <a:t>Unijeti podteme koje se nadovezuju na središnju temu</a:t>
            </a:r>
          </a:p>
          <a:p>
            <a:r>
              <a:rPr lang="hr-HR" sz="3000" dirty="0"/>
              <a:t>Ako želimo možemo dodavati boje ili mijenjati formate teksta </a:t>
            </a:r>
          </a:p>
          <a:p>
            <a:r>
              <a:rPr lang="hr-HR" sz="3000" dirty="0"/>
              <a:t>Simbolima možemo istaknuti važne stvari</a:t>
            </a:r>
          </a:p>
          <a:p>
            <a:r>
              <a:rPr lang="hr-HR" sz="3000" dirty="0"/>
              <a:t>Svakoj podtemi možemo dodati bilješke</a:t>
            </a:r>
          </a:p>
          <a:p>
            <a:endParaRPr lang="hr-HR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55061564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9E19359-2350-BB4A-A53D-1D68F6B52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400" dirty="0" smtClean="0"/>
              <a:t>Program za izradu umnih mapa</a:t>
            </a:r>
            <a:endParaRPr lang="sr-Latn-RS" sz="4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5AEB037B-F396-4D47-869C-F9E457B8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800" dirty="0"/>
              <a:t>Besplatan program </a:t>
            </a:r>
          </a:p>
          <a:p>
            <a:r>
              <a:rPr lang="hr-HR" sz="2800" dirty="0"/>
              <a:t>Ne zahtjeva instalaciju na računalo</a:t>
            </a:r>
          </a:p>
          <a:p>
            <a:r>
              <a:rPr lang="hr-HR" sz="2800" i="1" dirty="0"/>
              <a:t>KAKO DO WISEMAPPINGA: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/>
              <a:t>Posjetiti službeno središte </a:t>
            </a:r>
            <a:r>
              <a:rPr lang="hr-HR" sz="2800" dirty="0" err="1" smtClean="0"/>
              <a:t>Wisemapping</a:t>
            </a:r>
            <a:r>
              <a:rPr lang="hr-HR" sz="2800" dirty="0" smtClean="0"/>
              <a:t>-a</a:t>
            </a:r>
            <a:endParaRPr lang="hr-HR" sz="2800" dirty="0"/>
          </a:p>
          <a:p>
            <a:pPr marL="457200" indent="-457200">
              <a:buFont typeface="+mj-lt"/>
              <a:buAutoNum type="arabicPeriod"/>
            </a:pPr>
            <a:r>
              <a:rPr lang="hr-HR" sz="2800" dirty="0"/>
              <a:t>Registrirati se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/>
              <a:t>Odabrati opciju za izradu mentalne mape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403763150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8C6E00A-1B8E-DB4D-8547-7927F4A8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PREDNOSTI  WISEMAPPINGA</a:t>
            </a:r>
            <a:endParaRPr lang="sr-Latn-RS" sz="4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C133859-3D7C-DD41-A0A2-FA77663F1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057400"/>
            <a:ext cx="9603275" cy="3450613"/>
          </a:xfrm>
        </p:spPr>
        <p:txBody>
          <a:bodyPr/>
          <a:lstStyle/>
          <a:p>
            <a:r>
              <a:rPr lang="hr-HR" sz="2800" dirty="0"/>
              <a:t>Automatsko spremanje sadržaja</a:t>
            </a:r>
          </a:p>
          <a:p>
            <a:r>
              <a:rPr lang="hr-HR" sz="2800" dirty="0"/>
              <a:t>Mentalne mape su dostupne na svim računalima</a:t>
            </a:r>
          </a:p>
          <a:p>
            <a:r>
              <a:rPr lang="hr-HR" sz="2800" dirty="0"/>
              <a:t>Besplatan program</a:t>
            </a:r>
          </a:p>
          <a:p>
            <a:r>
              <a:rPr lang="hr-HR" sz="2800" dirty="0"/>
              <a:t>Besplatno dijeljenje s korisnicima</a:t>
            </a:r>
          </a:p>
          <a:p>
            <a:pPr marL="0" indent="0">
              <a:buNone/>
            </a:pPr>
            <a:endParaRPr lang="hr-HR" dirty="0"/>
          </a:p>
          <a:p>
            <a:endParaRPr lang="sr-Latn-RS" dirty="0"/>
          </a:p>
        </p:txBody>
      </p:sp>
      <p:pic>
        <p:nvPicPr>
          <p:cNvPr id="4" name="Picture 3" descr="Wisemapping-screenshot.png"/>
          <p:cNvPicPr>
            <a:picLocks noChangeAspect="1"/>
          </p:cNvPicPr>
          <p:nvPr/>
        </p:nvPicPr>
        <p:blipFill>
          <a:blip r:embed="rId2"/>
          <a:srcRect l="13827" t="20478" r="8974" b="5760"/>
          <a:stretch>
            <a:fillRect/>
          </a:stretch>
        </p:blipFill>
        <p:spPr>
          <a:xfrm>
            <a:off x="6858000" y="3276600"/>
            <a:ext cx="5105400" cy="27446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80961078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8BD5AB0-D0F8-5E48-90AD-96589089B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NEDOSTATCI  </a:t>
            </a:r>
            <a:r>
              <a:rPr lang="hr-HR" sz="4400" dirty="0" smtClean="0"/>
              <a:t>WISEMAPPING-a</a:t>
            </a:r>
            <a:endParaRPr lang="sr-Latn-RS" sz="4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1082DBF-601E-0148-B172-14F19BBC3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470" y="2539607"/>
            <a:ext cx="9603275" cy="3450613"/>
          </a:xfrm>
        </p:spPr>
        <p:txBody>
          <a:bodyPr/>
          <a:lstStyle/>
          <a:p>
            <a:r>
              <a:rPr lang="hr-HR" sz="2800" dirty="0"/>
              <a:t>Premalo alata za uređivanje mentalnih </a:t>
            </a:r>
            <a:r>
              <a:rPr lang="hr-HR" sz="2800" dirty="0" smtClean="0"/>
              <a:t>mapa</a:t>
            </a:r>
          </a:p>
          <a:p>
            <a:r>
              <a:rPr lang="hr-HR" sz="2800" dirty="0" smtClean="0"/>
              <a:t>Potrebna je registracija</a:t>
            </a:r>
            <a:endParaRPr lang="hr-HR" sz="2800" dirty="0"/>
          </a:p>
          <a:p>
            <a:r>
              <a:rPr lang="hr-HR" sz="2800" dirty="0"/>
              <a:t>Potreban je pristup </a:t>
            </a:r>
            <a:r>
              <a:rPr lang="hr-HR" sz="2800" dirty="0" smtClean="0"/>
              <a:t>internetu</a:t>
            </a:r>
          </a:p>
          <a:p>
            <a:endParaRPr lang="sr-Latn-RS" dirty="0"/>
          </a:p>
        </p:txBody>
      </p:sp>
      <p:pic>
        <p:nvPicPr>
          <p:cNvPr id="4" name="Picture 3" descr="Marketing_Mix.jpg"/>
          <p:cNvPicPr>
            <a:picLocks noChangeAspect="1"/>
          </p:cNvPicPr>
          <p:nvPr/>
        </p:nvPicPr>
        <p:blipFill>
          <a:blip r:embed="rId2"/>
          <a:srcRect l="3750" t="12747" r="11250" b="4055"/>
          <a:stretch>
            <a:fillRect/>
          </a:stretch>
        </p:blipFill>
        <p:spPr>
          <a:xfrm>
            <a:off x="5943600" y="2895600"/>
            <a:ext cx="5943600" cy="29280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0324592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14400"/>
            <a:ext cx="11526821" cy="2541431"/>
          </a:xfrm>
        </p:spPr>
        <p:txBody>
          <a:bodyPr>
            <a:normAutofit/>
          </a:bodyPr>
          <a:lstStyle/>
          <a:p>
            <a:pPr algn="ctr"/>
            <a:r>
              <a:rPr lang="hr-HR" sz="6000" b="1" dirty="0" smtClean="0">
                <a:latin typeface="Batang" pitchFamily="18" charset="-127"/>
                <a:ea typeface="Batang" pitchFamily="18" charset="-127"/>
              </a:rPr>
              <a:t>Hvala vam na pozornosti</a:t>
            </a:r>
            <a:endParaRPr lang="hr-HR" sz="6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dirty="0" smtClean="0"/>
              <a:t>Kraj</a:t>
            </a:r>
            <a:r>
              <a:rPr lang="hr-HR" dirty="0" smtClean="0">
                <a:sym typeface="Webdings"/>
              </a:rPr>
              <a:t></a:t>
            </a:r>
            <a:endParaRPr lang="hr-HR" dirty="0"/>
          </a:p>
        </p:txBody>
      </p:sp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j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126</Words>
  <Application>Microsoft Office PowerPoint</Application>
  <PresentationFormat>Custom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Galerija</vt:lpstr>
      <vt:lpstr>WISEMAPPING</vt:lpstr>
      <vt:lpstr>O WISEMAPPINGU</vt:lpstr>
      <vt:lpstr>KAKO KORISTITI  WISEMAPPING</vt:lpstr>
      <vt:lpstr>Program za izradu umnih mapa</vt:lpstr>
      <vt:lpstr>PREDNOSTI  WISEMAPPINGA</vt:lpstr>
      <vt:lpstr>NEDOSTATCI  WISEMAPPING-a</vt:lpstr>
      <vt:lpstr>Hvala vam na pozornosti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WISEMAPPING</dc:title>
  <dc:creator>Matea</dc:creator>
  <cp:lastModifiedBy>Hrvatski jezik</cp:lastModifiedBy>
  <cp:revision>8</cp:revision>
  <dcterms:modified xsi:type="dcterms:W3CDTF">2017-05-29T19:23:05Z</dcterms:modified>
</cp:coreProperties>
</file>