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DB9441-E2C9-48FC-ABC1-6BFB23135F3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F7A6A4-1DFF-4D66-BCAC-C979C7CCB07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851648" cy="1828800"/>
          </a:xfrm>
        </p:spPr>
        <p:txBody>
          <a:bodyPr/>
          <a:lstStyle/>
          <a:p>
            <a:r>
              <a:rPr lang="en-US" dirty="0" smtClean="0"/>
              <a:t>TEKUĆICE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Napravio</a:t>
            </a:r>
            <a:r>
              <a:rPr lang="en-US" dirty="0" err="1"/>
              <a:t>:</a:t>
            </a:r>
            <a:r>
              <a:rPr lang="en-US" dirty="0" err="1" smtClean="0"/>
              <a:t>Duje</a:t>
            </a:r>
            <a:r>
              <a:rPr lang="en-US" dirty="0" smtClean="0"/>
              <a:t> </a:t>
            </a:r>
            <a:r>
              <a:rPr lang="en-US" dirty="0" err="1" smtClean="0"/>
              <a:t>Marasović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hr-HR" dirty="0" smtClean="0"/>
              <a:t>tekućicama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endParaRPr lang="en-US" dirty="0" smtClean="0"/>
          </a:p>
          <a:p>
            <a:r>
              <a:rPr lang="en-US" dirty="0" err="1" smtClean="0"/>
              <a:t>Tekućice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teku</a:t>
            </a:r>
            <a:r>
              <a:rPr lang="en-US" dirty="0" smtClean="0"/>
              <a:t> </a:t>
            </a:r>
            <a:r>
              <a:rPr lang="en-US" dirty="0" err="1" smtClean="0"/>
              <a:t>koritom</a:t>
            </a:r>
            <a:endParaRPr lang="en-US" dirty="0" smtClean="0"/>
          </a:p>
          <a:p>
            <a:r>
              <a:rPr lang="en-US" dirty="0" err="1" smtClean="0"/>
              <a:t>Rijeke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err="1" smtClean="0"/>
              <a:t>potoci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3425012"/>
            <a:ext cx="4267200" cy="3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98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Tok</a:t>
            </a:r>
            <a:r>
              <a:rPr lang="en-US" dirty="0" smtClean="0"/>
              <a:t> </a:t>
            </a:r>
            <a:r>
              <a:rPr lang="en-US" dirty="0" err="1" smtClean="0"/>
              <a:t>tekućica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Potoci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pritoci</a:t>
            </a:r>
            <a:r>
              <a:rPr lang="en-US" dirty="0" smtClean="0"/>
              <a:t> </a:t>
            </a:r>
            <a:r>
              <a:rPr lang="en-US" dirty="0" err="1" smtClean="0"/>
              <a:t>rijeci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5943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Rijeke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tekućica</a:t>
            </a:r>
            <a:endParaRPr lang="en-US" dirty="0" smtClean="0"/>
          </a:p>
          <a:p>
            <a:r>
              <a:rPr lang="en-US" dirty="0" err="1" smtClean="0"/>
              <a:t>Slatka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85162"/>
            <a:ext cx="5715000" cy="38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Potoci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tekućica</a:t>
            </a:r>
            <a:endParaRPr lang="en-US" dirty="0" smtClean="0"/>
          </a:p>
          <a:p>
            <a:r>
              <a:rPr lang="en-US" dirty="0" err="1" smtClean="0"/>
              <a:t>Slatka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2895600"/>
            <a:ext cx="52197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Ponornica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u </a:t>
            </a:r>
            <a:r>
              <a:rPr lang="en-US" dirty="0" err="1" smtClean="0"/>
              <a:t>rijekama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hr-HR" dirty="0" smtClean="0"/>
              <a:t> u</a:t>
            </a:r>
            <a:r>
              <a:rPr lang="en-US" dirty="0" smtClean="0"/>
              <a:t> </a:t>
            </a:r>
            <a:r>
              <a:rPr lang="en-US" dirty="0" err="1" smtClean="0"/>
              <a:t>potocima</a:t>
            </a:r>
            <a:endParaRPr lang="en-US" dirty="0" smtClean="0"/>
          </a:p>
          <a:p>
            <a:r>
              <a:rPr lang="en-US" dirty="0" err="1" smtClean="0"/>
              <a:t>Dijelom</a:t>
            </a:r>
            <a:r>
              <a:rPr lang="en-US" dirty="0" smtClean="0"/>
              <a:t> </a:t>
            </a:r>
            <a:r>
              <a:rPr lang="en-US" dirty="0" err="1" smtClean="0"/>
              <a:t>teku</a:t>
            </a:r>
            <a:r>
              <a:rPr lang="en-US" dirty="0" smtClean="0"/>
              <a:t> </a:t>
            </a:r>
            <a:r>
              <a:rPr lang="en-US" dirty="0" err="1" smtClean="0"/>
              <a:t>površinom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dijelom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4543425" cy="391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DUJE MARASOIĆ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51</Words>
  <Application>Microsoft Office PowerPoint</Application>
  <PresentationFormat>Prikaz na zaslonu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Flow</vt:lpstr>
      <vt:lpstr>TEKUĆICE</vt:lpstr>
      <vt:lpstr>O tekućicama</vt:lpstr>
      <vt:lpstr>Tok tekućica</vt:lpstr>
      <vt:lpstr>Rijeke</vt:lpstr>
      <vt:lpstr>Potoci</vt:lpstr>
      <vt:lpstr>Ponornica</vt:lpstr>
      <vt:lpstr>Hvala na pažnji!!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TEKUĆICE</dc:title>
  <dc:creator>goga i ante</dc:creator>
  <cp:lastModifiedBy>Korisnik</cp:lastModifiedBy>
  <cp:revision>8</cp:revision>
  <dcterms:created xsi:type="dcterms:W3CDTF">2016-12-08T17:03:53Z</dcterms:created>
  <dcterms:modified xsi:type="dcterms:W3CDTF">2016-12-19T14:36:38Z</dcterms:modified>
</cp:coreProperties>
</file>