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34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9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3889E3F6-95FF-44EA-8080-DE72F1082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825623"/>
            <a:ext cx="7858151" cy="1136342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FF0000"/>
                </a:solidFill>
              </a:rPr>
              <a:t>AT THE VET’S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1480B-F4B9-4696-9C54-99B33CAF8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52"/>
          <a:stretch/>
        </p:blipFill>
        <p:spPr>
          <a:xfrm>
            <a:off x="1899467" y="2466535"/>
            <a:ext cx="6846363" cy="3851052"/>
          </a:xfrm>
          <a:prstGeom prst="rect">
            <a:avLst/>
          </a:prstGeom>
        </p:spPr>
      </p:pic>
      <p:pic>
        <p:nvPicPr>
          <p:cNvPr id="2" name="the-lion-sleeps-full-version">
            <a:hlinkClick r:id="" action="ppaction://media"/>
            <a:extLst>
              <a:ext uri="{FF2B5EF4-FFF2-40B4-BE49-F238E27FC236}">
                <a16:creationId xmlns:a16="http://schemas.microsoft.com/office/drawing/2014/main" id="{DF98ED87-D9BB-4304-A17C-91F4966E4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752" y="1150112"/>
            <a:ext cx="487363" cy="48736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E472A0F-50A5-4CCE-B484-CDC3D9BAE920}"/>
              </a:ext>
            </a:extLst>
          </p:cNvPr>
          <p:cNvSpPr txBox="1"/>
          <p:nvPr/>
        </p:nvSpPr>
        <p:spPr>
          <a:xfrm>
            <a:off x="8908869" y="4097383"/>
            <a:ext cx="3091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4.B</a:t>
            </a:r>
          </a:p>
          <a:p>
            <a:r>
              <a:rPr lang="hr-HR" dirty="0"/>
              <a:t>Lipanj 2020.</a:t>
            </a:r>
          </a:p>
          <a:p>
            <a:r>
              <a:rPr lang="hr-HR" dirty="0"/>
              <a:t>Učiteljica: Nevenka      </a:t>
            </a:r>
          </a:p>
          <a:p>
            <a:r>
              <a:rPr lang="hr-HR" dirty="0"/>
              <a:t>                 Dejanović</a:t>
            </a:r>
          </a:p>
        </p:txBody>
      </p:sp>
    </p:spTree>
    <p:extLst>
      <p:ext uri="{BB962C8B-B14F-4D97-AF65-F5344CB8AC3E}">
        <p14:creationId xmlns:p14="http://schemas.microsoft.com/office/powerpoint/2010/main" val="32080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5FE6055-9028-4F6D-81FE-BF34DCC0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455" y="660653"/>
            <a:ext cx="7090795" cy="534660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CBB7B7C-20FC-44A9-8CCA-C33D54E8E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93" y="2849850"/>
            <a:ext cx="2418566" cy="334749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F4C46D-0175-4766-B3DD-C69E2D138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414" y="190499"/>
            <a:ext cx="3194294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EC03EFF-37D1-4ABC-9A5C-60ABD397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28" y="158526"/>
            <a:ext cx="6644633" cy="495663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E5641B2-F1B6-4090-91AC-945A31B41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301" y="3811726"/>
            <a:ext cx="4162847" cy="232436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05BD980-4E0D-435A-8C39-C3A8E56C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78" y="158526"/>
            <a:ext cx="4391378" cy="24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1528776-44F8-4052-9632-4105E48B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836" y="532890"/>
            <a:ext cx="3886990" cy="523925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F3D42A6-71CF-47DB-9630-14ECE56EE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2" r="13816"/>
          <a:stretch/>
        </p:blipFill>
        <p:spPr>
          <a:xfrm>
            <a:off x="466728" y="228599"/>
            <a:ext cx="2054220" cy="346683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0131532-7C67-4B3C-8ABD-B50A42A1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32" y="630538"/>
            <a:ext cx="4988041" cy="42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C9D6B25-8C63-438E-B9AC-0787C717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45" y="321734"/>
            <a:ext cx="2825277" cy="290517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386E6DD-D5BD-4941-8763-55BCA635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32675" y="3790950"/>
            <a:ext cx="4370343" cy="2600706"/>
          </a:xfrm>
          <a:prstGeom prst="rect">
            <a:avLst/>
          </a:prstGeom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A0123D7-C4C9-413C-8DEE-A7FAA3F58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244" y="321734"/>
            <a:ext cx="4370343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253404D3-18FC-4754-94C1-BACEF5D74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89" y="185499"/>
            <a:ext cx="4978773" cy="64870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9ACCE5-8418-4A01-BC25-59EAA99A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043" y="3625830"/>
            <a:ext cx="2255754" cy="30120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1A39636-8EAC-4A3F-987C-33793280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19" y="1038223"/>
            <a:ext cx="3616373" cy="25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931D10E-A174-4FB0-8707-E235BDD5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6" y="1123527"/>
            <a:ext cx="346511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0F748B34-4324-43A0-AD0D-86C79445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460735"/>
            <a:ext cx="3537345" cy="39303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37A289C9-92D5-41D7-9EA9-9E74BBF8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234576"/>
            <a:ext cx="3517120" cy="43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CF07188-E35F-4B33-82F6-BE4DD0D6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106" y="20765"/>
            <a:ext cx="5902881" cy="431282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CBB9C9E-1BCC-47F1-B124-D8E44F98B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3890" y="4333591"/>
            <a:ext cx="3740460" cy="246557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EC8DA47-BE4D-44A0-B48A-7B4B647F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2" y="609871"/>
            <a:ext cx="3051941" cy="51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BB9C9E-1BCC-47F1-B124-D8E44F98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785" y="1918584"/>
            <a:ext cx="5267095" cy="34718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41510A7-9851-4233-A0A5-E615CF1AE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397" y="636389"/>
            <a:ext cx="3723512" cy="50538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D3B564-0358-4E81-90DA-C3D9C26C1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" y="169664"/>
            <a:ext cx="2825277" cy="29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34D9F52-2B31-417D-B0B0-2BF3F94A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312" y="1019175"/>
            <a:ext cx="4327151" cy="527685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F185F84-4319-4C50-9A02-A893892D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925"/>
            <a:ext cx="4068010" cy="410782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05BB849-0BED-4868-8FCD-3C3FE1CA4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90" y="285351"/>
            <a:ext cx="2610214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0603528-C594-4A3C-9D3F-1FD86B1D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96" y="1123527"/>
            <a:ext cx="277439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12C72104-607A-4F4F-8BFD-44C70B57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444221"/>
            <a:ext cx="3537345" cy="39634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D9857E24-CDE4-4E68-87E7-95DF6BC8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164114"/>
            <a:ext cx="3517120" cy="45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10D1306-4E80-49B4-B1AB-F056C796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07" y="1177927"/>
            <a:ext cx="7053626" cy="518441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CB291A03-08E7-4A57-8E89-9108413C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60333" y="1087439"/>
            <a:ext cx="3222117" cy="450214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35D6A3F-3BE8-4A62-AA89-36E7C2449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07" y="177758"/>
            <a:ext cx="1669001" cy="18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7823BDE-EC1E-474F-A145-40EBD78B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25" y="467976"/>
            <a:ext cx="4276300" cy="59220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391D58E-64EB-4B3C-BB33-7FE2EC02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5" y="467976"/>
            <a:ext cx="2572758" cy="277700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96A8A58-B126-4E31-A047-F528F105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818" y="1981200"/>
            <a:ext cx="3814113" cy="31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7C9BC72-4E01-4824-B4AC-87A91059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72" y="2581275"/>
            <a:ext cx="2124259" cy="31470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ABCEB663-5EAC-4299-A897-446256238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85" y="395159"/>
            <a:ext cx="4773866" cy="60048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6DB45BA7-8878-466D-8C5D-BFCEDC7D2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78" y="966473"/>
            <a:ext cx="2970734" cy="35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EAC6172-E633-4EBC-8557-DB69EFDBCE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46630" y="321734"/>
            <a:ext cx="3847908" cy="290517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0FAD67C-10CB-4084-8F9D-19B79FC6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63" y="3631096"/>
            <a:ext cx="4120239" cy="2760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891CC97-48DD-4E50-B6D2-275B86248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57" y="321734"/>
            <a:ext cx="4385518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4728437-77E9-429B-A4BC-C505E3A6D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1" r="2052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F021A1D-643B-4D4D-ABD4-129D2D26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r="33705" b="1"/>
          <a:stretch/>
        </p:blipFill>
        <p:spPr>
          <a:xfrm>
            <a:off x="4184538" y="819150"/>
            <a:ext cx="3516933" cy="571711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04937A2-B151-42F8-9324-79693DEBA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0" r="19081" b="-2"/>
          <a:stretch/>
        </p:blipFill>
        <p:spPr>
          <a:xfrm>
            <a:off x="8093243" y="1314450"/>
            <a:ext cx="3178358" cy="52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892F0F5-E713-4E66-9D83-C76C6BC57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2" r="14608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1067543-BC7F-412E-AF05-0C6FB2F66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2" r="13816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B6BC9A6-DEB3-474D-80FF-5D92E5DF4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" r="12915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88128D-02D2-43D7-AE8C-83C5E2770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2" r="13816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340F986-7C2D-4B80-9D93-7F11D8B41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96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78205D8-1A02-4960-A8A5-F19643C7F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50" r="19976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6DFB834-5944-4CB9-957A-F9344208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82" y="175781"/>
            <a:ext cx="5982535" cy="618258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076B0EA-A60E-4DF5-8A8F-8B7502565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328" y="4562475"/>
            <a:ext cx="3371947" cy="203861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FCAB660-2FFD-4B67-AD79-39967FC6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17" y="175781"/>
            <a:ext cx="257091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ripple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14</Words>
  <Application>Microsoft Office PowerPoint</Application>
  <PresentationFormat>Široki zaslon</PresentationFormat>
  <Paragraphs>5</Paragraphs>
  <Slides>19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Faseta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Nevenka Dejanović</dc:creator>
  <cp:lastModifiedBy>Irena Posavec</cp:lastModifiedBy>
  <cp:revision>23</cp:revision>
  <dcterms:created xsi:type="dcterms:W3CDTF">2020-06-16T10:25:14Z</dcterms:created>
  <dcterms:modified xsi:type="dcterms:W3CDTF">2020-07-09T16:38:12Z</dcterms:modified>
</cp:coreProperties>
</file>