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83F-5CD3-4F93-BBFF-EC8B949E4B60}" type="datetimeFigureOut">
              <a:rPr lang="hr-HR" smtClean="0"/>
              <a:t>2.9.2012.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C7C7-F376-4A05-97B2-E9388BB665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77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B83F-5CD3-4F93-BBFF-EC8B949E4B60}" type="datetimeFigureOut">
              <a:rPr lang="hr-HR" smtClean="0"/>
              <a:t>2.9.2012.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C7C7-F376-4A05-97B2-E9388BB665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smtClean="0">
                <a:latin typeface="Blackadder ITC" pitchFamily="82" charset="0"/>
              </a:rPr>
              <a:t>Ove školske godine upoznali  smo knji</a:t>
            </a:r>
            <a:r>
              <a:rPr lang="x-none" sz="2800" smtClean="0">
                <a:latin typeface="Blackadder ITC" pitchFamily="82" charset="0"/>
              </a:rPr>
              <a:t>ž</a:t>
            </a:r>
            <a:r>
              <a:rPr lang="x-none" smtClean="0">
                <a:latin typeface="Blackadder ITC" pitchFamily="82" charset="0"/>
              </a:rPr>
              <a:t>evnicu Jadranku </a:t>
            </a:r>
            <a:r>
              <a:rPr lang="x-none" sz="5400" smtClean="0"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x-none" smtClean="0">
                <a:latin typeface="Blackadder ITC" pitchFamily="82" charset="0"/>
              </a:rPr>
              <a:t>un</a:t>
            </a:r>
            <a:r>
              <a:rPr lang="x-none" sz="2800" smtClean="0">
                <a:latin typeface="Blackadder ITC" pitchFamily="82" charset="0"/>
              </a:rPr>
              <a:t>č</a:t>
            </a:r>
            <a:r>
              <a:rPr lang="x-none" smtClean="0">
                <a:latin typeface="Blackadder ITC" pitchFamily="82" charset="0"/>
              </a:rPr>
              <a:t>i</a:t>
            </a:r>
            <a:r>
              <a:rPr lang="x-none" sz="2800" smtClean="0">
                <a:latin typeface="Blackadder ITC" pitchFamily="82" charset="0"/>
              </a:rPr>
              <a:t>ć</a:t>
            </a:r>
            <a:r>
              <a:rPr lang="x-none" smtClean="0">
                <a:latin typeface="Blackadder ITC" pitchFamily="82" charset="0"/>
              </a:rPr>
              <a:t> - Bandov</a:t>
            </a:r>
            <a:endParaRPr lang="x-none" dirty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>
                <a:latin typeface="Blackadder ITC" pitchFamily="82" charset="0"/>
              </a:rPr>
              <a:t>...koja je izvela lutkarsku predstavu...</a:t>
            </a:r>
            <a:endParaRPr lang="hr-HR" sz="4000" smtClean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latin typeface="Blackadder ITC" pitchFamily="82" charset="0"/>
              </a:rPr>
              <a:t>Maškare su dani kada je dozvoljeno biti netko drugi...</a:t>
            </a:r>
            <a:endParaRPr lang="hr-HR" dirty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lackadder ITC" pitchFamily="82" charset="0"/>
              </a:rPr>
              <a:t>..pa smo zajedno plesali pod maskama..</a:t>
            </a:r>
            <a:endParaRPr lang="hr-HR" smtClean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800" smtClean="0">
                <a:latin typeface="Blackadder ITC" pitchFamily="82" charset="0"/>
              </a:rPr>
              <a:t>U</a:t>
            </a:r>
            <a:r>
              <a:rPr lang="hr-HR" sz="3600" smtClean="0">
                <a:latin typeface="Blackadder ITC" pitchFamily="82" charset="0"/>
              </a:rPr>
              <a:t>poznali smo i istra</a:t>
            </a:r>
            <a:r>
              <a:rPr lang="hr-HR" sz="2400" smtClean="0">
                <a:latin typeface="Blackadder ITC" pitchFamily="82" charset="0"/>
              </a:rPr>
              <a:t>ž</a:t>
            </a:r>
            <a:r>
              <a:rPr lang="hr-HR" sz="3600" smtClean="0">
                <a:latin typeface="Blackadder ITC" pitchFamily="82" charset="0"/>
              </a:rPr>
              <a:t>ivali prirodu i ljekovito bilje...</a:t>
            </a:r>
            <a:endParaRPr lang="hr-HR" sz="4800" smtClean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lackadder ITC" pitchFamily="82" charset="0"/>
              </a:rPr>
              <a:t>A za kraj školske godine uvje</a:t>
            </a:r>
            <a:r>
              <a:rPr lang="hr-HR" sz="2800" smtClean="0">
                <a:latin typeface="Blackadder ITC" pitchFamily="82" charset="0"/>
              </a:rPr>
              <a:t>ž</a:t>
            </a:r>
            <a:r>
              <a:rPr lang="hr-HR" smtClean="0">
                <a:latin typeface="Blackadder ITC" pitchFamily="82" charset="0"/>
              </a:rPr>
              <a:t>bali smo pjesmu “Produ</a:t>
            </a:r>
            <a:r>
              <a:rPr lang="hr-HR" sz="2400" smtClean="0">
                <a:latin typeface="Blackadder ITC" pitchFamily="82" charset="0"/>
              </a:rPr>
              <a:t>ž</a:t>
            </a:r>
            <a:r>
              <a:rPr lang="hr-HR" smtClean="0">
                <a:latin typeface="Blackadder ITC" pitchFamily="82" charset="0"/>
              </a:rPr>
              <a:t>eni boravak” koju </a:t>
            </a:r>
            <a:r>
              <a:rPr lang="hr-HR" sz="2000" smtClean="0">
                <a:latin typeface="Blackadder ITC" pitchFamily="82" charset="0"/>
              </a:rPr>
              <a:t>ć</a:t>
            </a:r>
            <a:r>
              <a:rPr lang="hr-HR" smtClean="0">
                <a:latin typeface="Blackadder ITC" pitchFamily="82" charset="0"/>
              </a:rPr>
              <a:t>emoVam s ponosom izvesti...</a:t>
            </a:r>
            <a:endParaRPr lang="hr-HR" smtClean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78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sz="3600" smtClean="0">
                <a:latin typeface="Blackadder ITC" pitchFamily="82" charset="0"/>
              </a:rPr>
              <a:t>To smo mi... Djeca iz produ</a:t>
            </a:r>
            <a:r>
              <a:rPr lang="x-none" sz="1600" b="1" smtClean="0">
                <a:latin typeface="Bradley Hand ITC" pitchFamily="66" charset="0"/>
              </a:rPr>
              <a:t>Ž</a:t>
            </a:r>
            <a:r>
              <a:rPr lang="x-none" sz="3600" smtClean="0">
                <a:latin typeface="Blackadder ITC" pitchFamily="82" charset="0"/>
              </a:rPr>
              <a:t>enog boravka OŠ Stoja. Pogledajmo zajedno naše svakodnevne avanture..</a:t>
            </a:r>
            <a:r>
              <a:rPr lang="hr-HR" smtClean="0">
                <a:latin typeface="Freestyle Script" pitchFamily="66" charset="0"/>
              </a:rPr>
              <a:t/>
            </a:r>
            <a:br>
              <a:rPr lang="hr-HR" smtClean="0">
                <a:latin typeface="Freestyle Script" pitchFamily="66" charset="0"/>
              </a:rPr>
            </a:br>
            <a:endParaRPr lang="x-none" dirty="0">
              <a:latin typeface="Freestyle Script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9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6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lackadder ITC" pitchFamily="82" charset="0"/>
              </a:rPr>
              <a:t>...obo</a:t>
            </a:r>
            <a:r>
              <a:rPr lang="hr-HR" sz="2800" smtClean="0">
                <a:latin typeface="Blackadder ITC" pitchFamily="82" charset="0"/>
              </a:rPr>
              <a:t>ž</a:t>
            </a:r>
            <a:r>
              <a:rPr lang="hr-HR" smtClean="0">
                <a:latin typeface="Blackadder ITC" pitchFamily="82" charset="0"/>
              </a:rPr>
              <a:t>avamo rad u skupini...</a:t>
            </a:r>
            <a:endParaRPr lang="hr-HR" smtClean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latin typeface="Blackadder ITC" pitchFamily="82" charset="0"/>
              </a:rPr>
              <a:t>...a najviše od svega nas mu</a:t>
            </a:r>
            <a:r>
              <a:rPr lang="sr-Latn-CS" sz="2800" smtClean="0">
                <a:latin typeface="Blackadder ITC" pitchFamily="82" charset="0"/>
              </a:rPr>
              <a:t>č</a:t>
            </a:r>
            <a:r>
              <a:rPr lang="sr-Latn-CS" smtClean="0">
                <a:latin typeface="Blackadder ITC" pitchFamily="82" charset="0"/>
              </a:rPr>
              <a:t>e..</a:t>
            </a:r>
            <a:endParaRPr lang="sr-Latn-CS" smtClean="0">
              <a:latin typeface="Blackadder ITC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To smo mi... Djeca iz produŽenog boravka OŠ Stoja. Pogledajmo zajedno naše svakodnevne avanture.. </vt:lpstr>
      <vt:lpstr>PowerPoint Presentation</vt:lpstr>
      <vt:lpstr>PowerPoint Presentation</vt:lpstr>
      <vt:lpstr>PowerPoint Presentation</vt:lpstr>
      <vt:lpstr>...obožavamo rad u skupini...</vt:lpstr>
      <vt:lpstr>...a najviše od svega nas muče..</vt:lpstr>
      <vt:lpstr>PowerPoint Presentation</vt:lpstr>
      <vt:lpstr>Ove školske godine upoznali  smo književnicu Jadranku Čunčić - Bandov</vt:lpstr>
      <vt:lpstr>...koja je izvela lutkarsku predstavu...</vt:lpstr>
      <vt:lpstr>Maškare su dani kada je dozvoljeno biti netko drugi...</vt:lpstr>
      <vt:lpstr>..pa smo zajedno plesali pod maskama..</vt:lpstr>
      <vt:lpstr>PowerPoint Presentation</vt:lpstr>
      <vt:lpstr>Upoznali smo i istraživali prirodu i ljekovito bilje...</vt:lpstr>
      <vt:lpstr>PowerPoint Presentation</vt:lpstr>
      <vt:lpstr>PowerPoint Presentation</vt:lpstr>
      <vt:lpstr>PowerPoint Presentation</vt:lpstr>
      <vt:lpstr>A za kraj školske godine uvježbali smo pjesmu “Produženi boravak” koju ćemoVam s ponosom izvesti...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Ana</cp:lastModifiedBy>
  <cp:revision>1</cp:revision>
  <dcterms:created xsi:type="dcterms:W3CDTF">2012-09-02T14:03:39Z</dcterms:created>
  <dcterms:modified xsi:type="dcterms:W3CDTF">2012-09-02T14:03:39Z</dcterms:modified>
</cp:coreProperties>
</file>