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EFCB19-37E8-4517-95B8-B4743DF9DC54}" v="318" dt="2022-09-24T12:33:44.625"/>
    <p1510:client id="{DEDDA33A-311A-BE99-0439-A6766B892F37}" v="1572" dt="2022-09-24T16:42:21.7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a Malkoč" userId="S::hena.malkoc@skole.hr::2e82c421-b95f-4d26-ae28-096ecdaf2540" providerId="AD" clId="Web-{A2EFCB19-37E8-4517-95B8-B4743DF9DC54}"/>
    <pc:docChg chg="addSld modSld">
      <pc:chgData name="Hena Malkoč" userId="S::hena.malkoc@skole.hr::2e82c421-b95f-4d26-ae28-096ecdaf2540" providerId="AD" clId="Web-{A2EFCB19-37E8-4517-95B8-B4743DF9DC54}" dt="2022-09-24T12:33:44.625" v="302" actId="1076"/>
      <pc:docMkLst>
        <pc:docMk/>
      </pc:docMkLst>
      <pc:sldChg chg="addSp modSp mod setBg addAnim setClrOvrMap">
        <pc:chgData name="Hena Malkoč" userId="S::hena.malkoc@skole.hr::2e82c421-b95f-4d26-ae28-096ecdaf2540" providerId="AD" clId="Web-{A2EFCB19-37E8-4517-95B8-B4743DF9DC54}" dt="2022-09-24T10:46:11.244" v="30" actId="1076"/>
        <pc:sldMkLst>
          <pc:docMk/>
          <pc:sldMk cId="109857222" sldId="256"/>
        </pc:sldMkLst>
        <pc:spChg chg="mod">
          <ac:chgData name="Hena Malkoč" userId="S::hena.malkoc@skole.hr::2e82c421-b95f-4d26-ae28-096ecdaf2540" providerId="AD" clId="Web-{A2EFCB19-37E8-4517-95B8-B4743DF9DC54}" dt="2022-09-24T10:46:11.244" v="30" actId="107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Hena Malkoč" userId="S::hena.malkoc@skole.hr::2e82c421-b95f-4d26-ae28-096ecdaf2540" providerId="AD" clId="Web-{A2EFCB19-37E8-4517-95B8-B4743DF9DC54}" dt="2022-09-24T10:45:45.790" v="25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Hena Malkoč" userId="S::hena.malkoc@skole.hr::2e82c421-b95f-4d26-ae28-096ecdaf2540" providerId="AD" clId="Web-{A2EFCB19-37E8-4517-95B8-B4743DF9DC54}" dt="2022-09-24T10:45:45.790" v="25"/>
          <ac:spMkLst>
            <pc:docMk/>
            <pc:sldMk cId="109857222" sldId="256"/>
            <ac:spMk id="9" creationId="{71B2258F-86CA-4D4D-8270-BC05FCDEBFB3}"/>
          </ac:spMkLst>
        </pc:spChg>
        <pc:picChg chg="add mod ord">
          <ac:chgData name="Hena Malkoč" userId="S::hena.malkoc@skole.hr::2e82c421-b95f-4d26-ae28-096ecdaf2540" providerId="AD" clId="Web-{A2EFCB19-37E8-4517-95B8-B4743DF9DC54}" dt="2022-09-24T10:45:45.790" v="25"/>
          <ac:picMkLst>
            <pc:docMk/>
            <pc:sldMk cId="109857222" sldId="256"/>
            <ac:picMk id="4" creationId="{CCCAF70D-EA29-30BD-9823-EF7DBF41DFB3}"/>
          </ac:picMkLst>
        </pc:picChg>
      </pc:sldChg>
      <pc:sldChg chg="addSp delSp modSp new mod setBg">
        <pc:chgData name="Hena Malkoč" userId="S::hena.malkoc@skole.hr::2e82c421-b95f-4d26-ae28-096ecdaf2540" providerId="AD" clId="Web-{A2EFCB19-37E8-4517-95B8-B4743DF9DC54}" dt="2022-09-24T11:18:13.641" v="119" actId="20577"/>
        <pc:sldMkLst>
          <pc:docMk/>
          <pc:sldMk cId="908640827" sldId="257"/>
        </pc:sldMkLst>
        <pc:spChg chg="mod">
          <ac:chgData name="Hena Malkoč" userId="S::hena.malkoc@skole.hr::2e82c421-b95f-4d26-ae28-096ecdaf2540" providerId="AD" clId="Web-{A2EFCB19-37E8-4517-95B8-B4743DF9DC54}" dt="2022-09-24T11:18:13.641" v="119" actId="20577"/>
          <ac:spMkLst>
            <pc:docMk/>
            <pc:sldMk cId="908640827" sldId="257"/>
            <ac:spMk id="2" creationId="{27B67614-D51C-C6D1-54CA-FC90BD932BA1}"/>
          </ac:spMkLst>
        </pc:spChg>
        <pc:spChg chg="del">
          <ac:chgData name="Hena Malkoč" userId="S::hena.malkoc@skole.hr::2e82c421-b95f-4d26-ae28-096ecdaf2540" providerId="AD" clId="Web-{A2EFCB19-37E8-4517-95B8-B4743DF9DC54}" dt="2022-09-24T10:46:18.853" v="32"/>
          <ac:spMkLst>
            <pc:docMk/>
            <pc:sldMk cId="908640827" sldId="257"/>
            <ac:spMk id="3" creationId="{EDB3E724-6A75-CCB0-DCF4-E18B4947C9AF}"/>
          </ac:spMkLst>
        </pc:spChg>
        <pc:spChg chg="add mod">
          <ac:chgData name="Hena Malkoč" userId="S::hena.malkoc@skole.hr::2e82c421-b95f-4d26-ae28-096ecdaf2540" providerId="AD" clId="Web-{A2EFCB19-37E8-4517-95B8-B4743DF9DC54}" dt="2022-09-24T11:17:38.141" v="115" actId="1076"/>
          <ac:spMkLst>
            <pc:docMk/>
            <pc:sldMk cId="908640827" sldId="257"/>
            <ac:spMk id="6" creationId="{01E6B732-8529-07D4-B49C-52180E361F6E}"/>
          </ac:spMkLst>
        </pc:spChg>
        <pc:spChg chg="add">
          <ac:chgData name="Hena Malkoč" userId="S::hena.malkoc@skole.hr::2e82c421-b95f-4d26-ae28-096ecdaf2540" providerId="AD" clId="Web-{A2EFCB19-37E8-4517-95B8-B4743DF9DC54}" dt="2022-09-24T11:16:35.827" v="103"/>
          <ac:spMkLst>
            <pc:docMk/>
            <pc:sldMk cId="908640827" sldId="257"/>
            <ac:spMk id="12" creationId="{D1D34770-47A8-402C-AF23-2B653F2D88C1}"/>
          </ac:spMkLst>
        </pc:spChg>
        <pc:picChg chg="add del mod ord">
          <ac:chgData name="Hena Malkoč" userId="S::hena.malkoc@skole.hr::2e82c421-b95f-4d26-ae28-096ecdaf2540" providerId="AD" clId="Web-{A2EFCB19-37E8-4517-95B8-B4743DF9DC54}" dt="2022-09-24T10:46:27.010" v="34"/>
          <ac:picMkLst>
            <pc:docMk/>
            <pc:sldMk cId="908640827" sldId="257"/>
            <ac:picMk id="4" creationId="{731989A7-B4AD-4313-40A1-49B296377ACE}"/>
          </ac:picMkLst>
        </pc:picChg>
        <pc:picChg chg="add mod">
          <ac:chgData name="Hena Malkoč" userId="S::hena.malkoc@skole.hr::2e82c421-b95f-4d26-ae28-096ecdaf2540" providerId="AD" clId="Web-{A2EFCB19-37E8-4517-95B8-B4743DF9DC54}" dt="2022-09-24T11:16:35.827" v="103"/>
          <ac:picMkLst>
            <pc:docMk/>
            <pc:sldMk cId="908640827" sldId="257"/>
            <ac:picMk id="7" creationId="{B7D5A6A7-4AC3-D15D-E372-25571EAB0254}"/>
          </ac:picMkLst>
        </pc:picChg>
      </pc:sldChg>
      <pc:sldChg chg="addSp delSp modSp new">
        <pc:chgData name="Hena Malkoč" userId="S::hena.malkoc@skole.hr::2e82c421-b95f-4d26-ae28-096ecdaf2540" providerId="AD" clId="Web-{A2EFCB19-37E8-4517-95B8-B4743DF9DC54}" dt="2022-09-24T11:50:35.841" v="299" actId="1076"/>
        <pc:sldMkLst>
          <pc:docMk/>
          <pc:sldMk cId="2500435334" sldId="258"/>
        </pc:sldMkLst>
        <pc:spChg chg="del">
          <ac:chgData name="Hena Malkoč" userId="S::hena.malkoc@skole.hr::2e82c421-b95f-4d26-ae28-096ecdaf2540" providerId="AD" clId="Web-{A2EFCB19-37E8-4517-95B8-B4743DF9DC54}" dt="2022-09-24T11:03:45.937" v="92"/>
          <ac:spMkLst>
            <pc:docMk/>
            <pc:sldMk cId="2500435334" sldId="258"/>
            <ac:spMk id="3" creationId="{0EEFA267-5E07-C555-1FB1-0878233F148C}"/>
          </ac:spMkLst>
        </pc:spChg>
        <pc:picChg chg="add mod ord">
          <ac:chgData name="Hena Malkoč" userId="S::hena.malkoc@skole.hr::2e82c421-b95f-4d26-ae28-096ecdaf2540" providerId="AD" clId="Web-{A2EFCB19-37E8-4517-95B8-B4743DF9DC54}" dt="2022-09-24T11:03:55.234" v="94" actId="1076"/>
          <ac:picMkLst>
            <pc:docMk/>
            <pc:sldMk cId="2500435334" sldId="258"/>
            <ac:picMk id="4" creationId="{C97A0E76-284A-2B0C-70A5-94E4019F5C23}"/>
          </ac:picMkLst>
        </pc:picChg>
        <pc:picChg chg="add mod">
          <ac:chgData name="Hena Malkoč" userId="S::hena.malkoc@skole.hr::2e82c421-b95f-4d26-ae28-096ecdaf2540" providerId="AD" clId="Web-{A2EFCB19-37E8-4517-95B8-B4743DF9DC54}" dt="2022-09-24T11:04:22.016" v="97" actId="1076"/>
          <ac:picMkLst>
            <pc:docMk/>
            <pc:sldMk cId="2500435334" sldId="258"/>
            <ac:picMk id="5" creationId="{F5EEFA65-2F18-B62E-1F35-9479C9257FAA}"/>
          </ac:picMkLst>
        </pc:picChg>
        <pc:picChg chg="add mod">
          <ac:chgData name="Hena Malkoč" userId="S::hena.malkoc@skole.hr::2e82c421-b95f-4d26-ae28-096ecdaf2540" providerId="AD" clId="Web-{A2EFCB19-37E8-4517-95B8-B4743DF9DC54}" dt="2022-09-24T11:06:26.503" v="101" actId="1076"/>
          <ac:picMkLst>
            <pc:docMk/>
            <pc:sldMk cId="2500435334" sldId="258"/>
            <ac:picMk id="6" creationId="{8E59A8DA-D4DA-63B3-58EA-D44D261A76AC}"/>
          </ac:picMkLst>
        </pc:picChg>
        <pc:picChg chg="add del mod">
          <ac:chgData name="Hena Malkoč" userId="S::hena.malkoc@skole.hr::2e82c421-b95f-4d26-ae28-096ecdaf2540" providerId="AD" clId="Web-{A2EFCB19-37E8-4517-95B8-B4743DF9DC54}" dt="2022-09-24T11:49:16.277" v="295"/>
          <ac:picMkLst>
            <pc:docMk/>
            <pc:sldMk cId="2500435334" sldId="258"/>
            <ac:picMk id="7" creationId="{789B3373-8B76-CAA1-42D7-B4F485EA2476}"/>
          </ac:picMkLst>
        </pc:picChg>
        <pc:picChg chg="add mod">
          <ac:chgData name="Hena Malkoč" userId="S::hena.malkoc@skole.hr::2e82c421-b95f-4d26-ae28-096ecdaf2540" providerId="AD" clId="Web-{A2EFCB19-37E8-4517-95B8-B4743DF9DC54}" dt="2022-09-24T11:50:10.122" v="297" actId="1076"/>
          <ac:picMkLst>
            <pc:docMk/>
            <pc:sldMk cId="2500435334" sldId="258"/>
            <ac:picMk id="8" creationId="{AC5F7061-0CA7-4520-B455-A6C4B775335C}"/>
          </ac:picMkLst>
        </pc:picChg>
        <pc:picChg chg="add mod">
          <ac:chgData name="Hena Malkoč" userId="S::hena.malkoc@skole.hr::2e82c421-b95f-4d26-ae28-096ecdaf2540" providerId="AD" clId="Web-{A2EFCB19-37E8-4517-95B8-B4743DF9DC54}" dt="2022-09-24T11:50:35.841" v="299" actId="1076"/>
          <ac:picMkLst>
            <pc:docMk/>
            <pc:sldMk cId="2500435334" sldId="258"/>
            <ac:picMk id="9" creationId="{7EF6C6A2-CBF4-8FC4-8411-573AC8ADF14F}"/>
          </ac:picMkLst>
        </pc:picChg>
      </pc:sldChg>
      <pc:sldChg chg="addSp delSp modSp new">
        <pc:chgData name="Hena Malkoč" userId="S::hena.malkoc@skole.hr::2e82c421-b95f-4d26-ae28-096ecdaf2540" providerId="AD" clId="Web-{A2EFCB19-37E8-4517-95B8-B4743DF9DC54}" dt="2022-09-24T11:31:28.954" v="175" actId="1076"/>
        <pc:sldMkLst>
          <pc:docMk/>
          <pc:sldMk cId="3037996679" sldId="259"/>
        </pc:sldMkLst>
        <pc:spChg chg="mod">
          <ac:chgData name="Hena Malkoč" userId="S::hena.malkoc@skole.hr::2e82c421-b95f-4d26-ae28-096ecdaf2540" providerId="AD" clId="Web-{A2EFCB19-37E8-4517-95B8-B4743DF9DC54}" dt="2022-09-24T11:31:28.954" v="175" actId="1076"/>
          <ac:spMkLst>
            <pc:docMk/>
            <pc:sldMk cId="3037996679" sldId="259"/>
            <ac:spMk id="2" creationId="{734B1FBE-5B08-A446-8D53-6BC45F41B384}"/>
          </ac:spMkLst>
        </pc:spChg>
        <pc:spChg chg="mod">
          <ac:chgData name="Hena Malkoč" userId="S::hena.malkoc@skole.hr::2e82c421-b95f-4d26-ae28-096ecdaf2540" providerId="AD" clId="Web-{A2EFCB19-37E8-4517-95B8-B4743DF9DC54}" dt="2022-09-24T11:31:16.657" v="173" actId="14100"/>
          <ac:spMkLst>
            <pc:docMk/>
            <pc:sldMk cId="3037996679" sldId="259"/>
            <ac:spMk id="3" creationId="{9A3E05E0-D487-2A58-ED20-6A4C0007A9FC}"/>
          </ac:spMkLst>
        </pc:spChg>
        <pc:picChg chg="add mod">
          <ac:chgData name="Hena Malkoč" userId="S::hena.malkoc@skole.hr::2e82c421-b95f-4d26-ae28-096ecdaf2540" providerId="AD" clId="Web-{A2EFCB19-37E8-4517-95B8-B4743DF9DC54}" dt="2022-09-24T11:31:06.125" v="170" actId="1076"/>
          <ac:picMkLst>
            <pc:docMk/>
            <pc:sldMk cId="3037996679" sldId="259"/>
            <ac:picMk id="4" creationId="{B26FCA70-7587-8C99-A9B2-2FDB7FC01C56}"/>
          </ac:picMkLst>
        </pc:picChg>
        <pc:picChg chg="add del mod">
          <ac:chgData name="Hena Malkoč" userId="S::hena.malkoc@skole.hr::2e82c421-b95f-4d26-ae28-096ecdaf2540" providerId="AD" clId="Web-{A2EFCB19-37E8-4517-95B8-B4743DF9DC54}" dt="2022-09-24T11:29:44.764" v="158"/>
          <ac:picMkLst>
            <pc:docMk/>
            <pc:sldMk cId="3037996679" sldId="259"/>
            <ac:picMk id="5" creationId="{3A8A7EEB-6D37-98A1-4CB9-04F1AF7E2772}"/>
          </ac:picMkLst>
        </pc:picChg>
        <pc:picChg chg="add mod">
          <ac:chgData name="Hena Malkoč" userId="S::hena.malkoc@skole.hr::2e82c421-b95f-4d26-ae28-096ecdaf2540" providerId="AD" clId="Web-{A2EFCB19-37E8-4517-95B8-B4743DF9DC54}" dt="2022-09-24T11:31:09.032" v="171" actId="1076"/>
          <ac:picMkLst>
            <pc:docMk/>
            <pc:sldMk cId="3037996679" sldId="259"/>
            <ac:picMk id="6" creationId="{C340D979-DBC8-15BD-85B4-8F06EA350219}"/>
          </ac:picMkLst>
        </pc:picChg>
      </pc:sldChg>
      <pc:sldChg chg="addSp modSp new">
        <pc:chgData name="Hena Malkoč" userId="S::hena.malkoc@skole.hr::2e82c421-b95f-4d26-ae28-096ecdaf2540" providerId="AD" clId="Web-{A2EFCB19-37E8-4517-95B8-B4743DF9DC54}" dt="2022-09-24T11:41:57.409" v="261" actId="1076"/>
        <pc:sldMkLst>
          <pc:docMk/>
          <pc:sldMk cId="3511331862" sldId="260"/>
        </pc:sldMkLst>
        <pc:spChg chg="mod">
          <ac:chgData name="Hena Malkoč" userId="S::hena.malkoc@skole.hr::2e82c421-b95f-4d26-ae28-096ecdaf2540" providerId="AD" clId="Web-{A2EFCB19-37E8-4517-95B8-B4743DF9DC54}" dt="2022-09-24T11:41:57.409" v="261" actId="1076"/>
          <ac:spMkLst>
            <pc:docMk/>
            <pc:sldMk cId="3511331862" sldId="260"/>
            <ac:spMk id="2" creationId="{30F3E9D5-F5D5-4651-06C5-878CADF78B36}"/>
          </ac:spMkLst>
        </pc:spChg>
        <pc:spChg chg="mod">
          <ac:chgData name="Hena Malkoč" userId="S::hena.malkoc@skole.hr::2e82c421-b95f-4d26-ae28-096ecdaf2540" providerId="AD" clId="Web-{A2EFCB19-37E8-4517-95B8-B4743DF9DC54}" dt="2022-09-24T11:39:35.782" v="229" actId="1076"/>
          <ac:spMkLst>
            <pc:docMk/>
            <pc:sldMk cId="3511331862" sldId="260"/>
            <ac:spMk id="3" creationId="{1CD3393C-8CB8-78B2-EF11-243EA8E205FC}"/>
          </ac:spMkLst>
        </pc:spChg>
        <pc:picChg chg="add mod">
          <ac:chgData name="Hena Malkoč" userId="S::hena.malkoc@skole.hr::2e82c421-b95f-4d26-ae28-096ecdaf2540" providerId="AD" clId="Web-{A2EFCB19-37E8-4517-95B8-B4743DF9DC54}" dt="2022-09-24T11:41:37.690" v="255" actId="1076"/>
          <ac:picMkLst>
            <pc:docMk/>
            <pc:sldMk cId="3511331862" sldId="260"/>
            <ac:picMk id="4" creationId="{A8CC9106-0050-7862-630E-7E32720D09A1}"/>
          </ac:picMkLst>
        </pc:picChg>
        <pc:picChg chg="add mod">
          <ac:chgData name="Hena Malkoč" userId="S::hena.malkoc@skole.hr::2e82c421-b95f-4d26-ae28-096ecdaf2540" providerId="AD" clId="Web-{A2EFCB19-37E8-4517-95B8-B4743DF9DC54}" dt="2022-09-24T11:41:40.753" v="256" actId="1076"/>
          <ac:picMkLst>
            <pc:docMk/>
            <pc:sldMk cId="3511331862" sldId="260"/>
            <ac:picMk id="5" creationId="{438EAA0B-85B4-4480-F0B5-1103934555A9}"/>
          </ac:picMkLst>
        </pc:picChg>
        <pc:picChg chg="add mod">
          <ac:chgData name="Hena Malkoč" userId="S::hena.malkoc@skole.hr::2e82c421-b95f-4d26-ae28-096ecdaf2540" providerId="AD" clId="Web-{A2EFCB19-37E8-4517-95B8-B4743DF9DC54}" dt="2022-09-24T11:41:42.675" v="257" actId="1076"/>
          <ac:picMkLst>
            <pc:docMk/>
            <pc:sldMk cId="3511331862" sldId="260"/>
            <ac:picMk id="6" creationId="{C90270C4-8D84-268F-28A3-D701A155DF54}"/>
          </ac:picMkLst>
        </pc:picChg>
        <pc:picChg chg="add mod">
          <ac:chgData name="Hena Malkoč" userId="S::hena.malkoc@skole.hr::2e82c421-b95f-4d26-ae28-096ecdaf2540" providerId="AD" clId="Web-{A2EFCB19-37E8-4517-95B8-B4743DF9DC54}" dt="2022-09-24T11:41:35.815" v="254" actId="1076"/>
          <ac:picMkLst>
            <pc:docMk/>
            <pc:sldMk cId="3511331862" sldId="260"/>
            <ac:picMk id="7" creationId="{8B01CE38-BBC7-440A-A362-64FA27E67361}"/>
          </ac:picMkLst>
        </pc:picChg>
        <pc:picChg chg="add mod">
          <ac:chgData name="Hena Malkoč" userId="S::hena.malkoc@skole.hr::2e82c421-b95f-4d26-ae28-096ecdaf2540" providerId="AD" clId="Web-{A2EFCB19-37E8-4517-95B8-B4743DF9DC54}" dt="2022-09-24T11:41:44.878" v="258" actId="1076"/>
          <ac:picMkLst>
            <pc:docMk/>
            <pc:sldMk cId="3511331862" sldId="260"/>
            <ac:picMk id="8" creationId="{D9017954-5C47-2D04-7691-BB7418D1255A}"/>
          </ac:picMkLst>
        </pc:picChg>
        <pc:picChg chg="add mod">
          <ac:chgData name="Hena Malkoč" userId="S::hena.malkoc@skole.hr::2e82c421-b95f-4d26-ae28-096ecdaf2540" providerId="AD" clId="Web-{A2EFCB19-37E8-4517-95B8-B4743DF9DC54}" dt="2022-09-24T11:41:46.690" v="259" actId="1076"/>
          <ac:picMkLst>
            <pc:docMk/>
            <pc:sldMk cId="3511331862" sldId="260"/>
            <ac:picMk id="9" creationId="{707BD4D4-7F9D-FFB8-60C7-A617B990322A}"/>
          </ac:picMkLst>
        </pc:picChg>
      </pc:sldChg>
      <pc:sldChg chg="addSp modSp new">
        <pc:chgData name="Hena Malkoč" userId="S::hena.malkoc@skole.hr::2e82c421-b95f-4d26-ae28-096ecdaf2540" providerId="AD" clId="Web-{A2EFCB19-37E8-4517-95B8-B4743DF9DC54}" dt="2022-09-24T12:33:44.625" v="302" actId="1076"/>
        <pc:sldMkLst>
          <pc:docMk/>
          <pc:sldMk cId="3913808698" sldId="261"/>
        </pc:sldMkLst>
        <pc:spChg chg="mod">
          <ac:chgData name="Hena Malkoč" userId="S::hena.malkoc@skole.hr::2e82c421-b95f-4d26-ae28-096ecdaf2540" providerId="AD" clId="Web-{A2EFCB19-37E8-4517-95B8-B4743DF9DC54}" dt="2022-09-24T11:42:23.879" v="266" actId="20577"/>
          <ac:spMkLst>
            <pc:docMk/>
            <pc:sldMk cId="3913808698" sldId="261"/>
            <ac:spMk id="2" creationId="{E1833959-F1C0-7D5E-6127-5D3D2F5CCF95}"/>
          </ac:spMkLst>
        </pc:spChg>
        <pc:spChg chg="mod">
          <ac:chgData name="Hena Malkoč" userId="S::hena.malkoc@skole.hr::2e82c421-b95f-4d26-ae28-096ecdaf2540" providerId="AD" clId="Web-{A2EFCB19-37E8-4517-95B8-B4743DF9DC54}" dt="2022-09-24T11:49:05.840" v="292" actId="20577"/>
          <ac:spMkLst>
            <pc:docMk/>
            <pc:sldMk cId="3913808698" sldId="261"/>
            <ac:spMk id="3" creationId="{970FEB57-F48D-8F14-C2D9-F17133AA7385}"/>
          </ac:spMkLst>
        </pc:spChg>
        <pc:picChg chg="add mod">
          <ac:chgData name="Hena Malkoč" userId="S::hena.malkoc@skole.hr::2e82c421-b95f-4d26-ae28-096ecdaf2540" providerId="AD" clId="Web-{A2EFCB19-37E8-4517-95B8-B4743DF9DC54}" dt="2022-09-24T12:33:44.625" v="302" actId="1076"/>
          <ac:picMkLst>
            <pc:docMk/>
            <pc:sldMk cId="3913808698" sldId="261"/>
            <ac:picMk id="4" creationId="{DD141077-D3FA-9445-41A9-5D99707B78B5}"/>
          </ac:picMkLst>
        </pc:picChg>
      </pc:sldChg>
    </pc:docChg>
  </pc:docChgLst>
  <pc:docChgLst>
    <pc:chgData name="Hena Malkoč" userId="S::hena.malkoc@skole.hr::2e82c421-b95f-4d26-ae28-096ecdaf2540" providerId="AD" clId="Web-{DEDDA33A-311A-BE99-0439-A6766B892F37}"/>
    <pc:docChg chg="addSld delSld modSld">
      <pc:chgData name="Hena Malkoč" userId="S::hena.malkoc@skole.hr::2e82c421-b95f-4d26-ae28-096ecdaf2540" providerId="AD" clId="Web-{DEDDA33A-311A-BE99-0439-A6766B892F37}" dt="2022-09-24T16:42:21.714" v="1540" actId="20577"/>
      <pc:docMkLst>
        <pc:docMk/>
      </pc:docMkLst>
      <pc:sldChg chg="addAnim modAnim">
        <pc:chgData name="Hena Malkoč" userId="S::hena.malkoc@skole.hr::2e82c421-b95f-4d26-ae28-096ecdaf2540" providerId="AD" clId="Web-{DEDDA33A-311A-BE99-0439-A6766B892F37}" dt="2022-09-24T16:24:53.217" v="1371"/>
        <pc:sldMkLst>
          <pc:docMk/>
          <pc:sldMk cId="109857222" sldId="256"/>
        </pc:sldMkLst>
      </pc:sldChg>
      <pc:sldChg chg="modSp addAnim modAnim">
        <pc:chgData name="Hena Malkoč" userId="S::hena.malkoc@skole.hr::2e82c421-b95f-4d26-ae28-096ecdaf2540" providerId="AD" clId="Web-{DEDDA33A-311A-BE99-0439-A6766B892F37}" dt="2022-09-24T16:37:51.973" v="1517" actId="20577"/>
        <pc:sldMkLst>
          <pc:docMk/>
          <pc:sldMk cId="908640827" sldId="257"/>
        </pc:sldMkLst>
        <pc:spChg chg="mod">
          <ac:chgData name="Hena Malkoč" userId="S::hena.malkoc@skole.hr::2e82c421-b95f-4d26-ae28-096ecdaf2540" providerId="AD" clId="Web-{DEDDA33A-311A-BE99-0439-A6766B892F37}" dt="2022-09-24T16:37:51.973" v="1517" actId="20577"/>
          <ac:spMkLst>
            <pc:docMk/>
            <pc:sldMk cId="908640827" sldId="257"/>
            <ac:spMk id="6" creationId="{01E6B732-8529-07D4-B49C-52180E361F6E}"/>
          </ac:spMkLst>
        </pc:spChg>
      </pc:sldChg>
      <pc:sldChg chg="addSp delSp modSp del">
        <pc:chgData name="Hena Malkoč" userId="S::hena.malkoc@skole.hr::2e82c421-b95f-4d26-ae28-096ecdaf2540" providerId="AD" clId="Web-{DEDDA33A-311A-BE99-0439-A6766B892F37}" dt="2022-09-24T16:24:39.918" v="1368"/>
        <pc:sldMkLst>
          <pc:docMk/>
          <pc:sldMk cId="2500435334" sldId="258"/>
        </pc:sldMkLst>
        <pc:picChg chg="add mod">
          <ac:chgData name="Hena Malkoč" userId="S::hena.malkoc@skole.hr::2e82c421-b95f-4d26-ae28-096ecdaf2540" providerId="AD" clId="Web-{DEDDA33A-311A-BE99-0439-A6766B892F37}" dt="2022-09-24T13:26:23.565" v="94" actId="14100"/>
          <ac:picMkLst>
            <pc:docMk/>
            <pc:sldMk cId="2500435334" sldId="258"/>
            <ac:picMk id="3" creationId="{9600779A-B2AC-D9A0-F01F-C953C345FF4B}"/>
          </ac:picMkLst>
        </pc:picChg>
        <pc:picChg chg="add mod">
          <ac:chgData name="Hena Malkoč" userId="S::hena.malkoc@skole.hr::2e82c421-b95f-4d26-ae28-096ecdaf2540" providerId="AD" clId="Web-{DEDDA33A-311A-BE99-0439-A6766B892F37}" dt="2022-09-24T13:29:47.447" v="96" actId="1076"/>
          <ac:picMkLst>
            <pc:docMk/>
            <pc:sldMk cId="2500435334" sldId="258"/>
            <ac:picMk id="7" creationId="{9E49F360-F6B7-9DDD-1A76-35DECE09289F}"/>
          </ac:picMkLst>
        </pc:picChg>
        <pc:picChg chg="add del mod">
          <ac:chgData name="Hena Malkoč" userId="S::hena.malkoc@skole.hr::2e82c421-b95f-4d26-ae28-096ecdaf2540" providerId="AD" clId="Web-{DEDDA33A-311A-BE99-0439-A6766B892F37}" dt="2022-09-24T15:01:17.037" v="620"/>
          <ac:picMkLst>
            <pc:docMk/>
            <pc:sldMk cId="2500435334" sldId="258"/>
            <ac:picMk id="10" creationId="{34B13C2F-08A4-935C-FBBC-54803B3EA891}"/>
          </ac:picMkLst>
        </pc:picChg>
        <pc:picChg chg="add del mod">
          <ac:chgData name="Hena Malkoč" userId="S::hena.malkoc@skole.hr::2e82c421-b95f-4d26-ae28-096ecdaf2540" providerId="AD" clId="Web-{DEDDA33A-311A-BE99-0439-A6766B892F37}" dt="2022-09-24T16:23:26.400" v="1356"/>
          <ac:picMkLst>
            <pc:docMk/>
            <pc:sldMk cId="2500435334" sldId="258"/>
            <ac:picMk id="10" creationId="{6F6FAC22-EE9B-8727-4126-E08463DC2C92}"/>
          </ac:picMkLst>
        </pc:picChg>
      </pc:sldChg>
      <pc:sldChg chg="modSp addAnim modAnim">
        <pc:chgData name="Hena Malkoč" userId="S::hena.malkoc@skole.hr::2e82c421-b95f-4d26-ae28-096ecdaf2540" providerId="AD" clId="Web-{DEDDA33A-311A-BE99-0439-A6766B892F37}" dt="2022-09-24T16:38:18.458" v="1519" actId="20577"/>
        <pc:sldMkLst>
          <pc:docMk/>
          <pc:sldMk cId="3037996679" sldId="259"/>
        </pc:sldMkLst>
        <pc:spChg chg="mod">
          <ac:chgData name="Hena Malkoč" userId="S::hena.malkoc@skole.hr::2e82c421-b95f-4d26-ae28-096ecdaf2540" providerId="AD" clId="Web-{DEDDA33A-311A-BE99-0439-A6766B892F37}" dt="2022-09-24T16:38:18.458" v="1519" actId="20577"/>
          <ac:spMkLst>
            <pc:docMk/>
            <pc:sldMk cId="3037996679" sldId="259"/>
            <ac:spMk id="3" creationId="{9A3E05E0-D487-2A58-ED20-6A4C0007A9FC}"/>
          </ac:spMkLst>
        </pc:spChg>
      </pc:sldChg>
      <pc:sldChg chg="addAnim modAnim">
        <pc:chgData name="Hena Malkoč" userId="S::hena.malkoc@skole.hr::2e82c421-b95f-4d26-ae28-096ecdaf2540" providerId="AD" clId="Web-{DEDDA33A-311A-BE99-0439-A6766B892F37}" dt="2022-09-24T16:25:50.984" v="1401"/>
        <pc:sldMkLst>
          <pc:docMk/>
          <pc:sldMk cId="3511331862" sldId="260"/>
        </pc:sldMkLst>
      </pc:sldChg>
      <pc:sldChg chg="addSp modSp mod setBg addAnim modAnim">
        <pc:chgData name="Hena Malkoč" userId="S::hena.malkoc@skole.hr::2e82c421-b95f-4d26-ae28-096ecdaf2540" providerId="AD" clId="Web-{DEDDA33A-311A-BE99-0439-A6766B892F37}" dt="2022-09-24T16:38:52.537" v="1521" actId="20577"/>
        <pc:sldMkLst>
          <pc:docMk/>
          <pc:sldMk cId="3913808698" sldId="261"/>
        </pc:sldMkLst>
        <pc:spChg chg="mod">
          <ac:chgData name="Hena Malkoč" userId="S::hena.malkoc@skole.hr::2e82c421-b95f-4d26-ae28-096ecdaf2540" providerId="AD" clId="Web-{DEDDA33A-311A-BE99-0439-A6766B892F37}" dt="2022-09-24T12:42:14.702" v="15" actId="1076"/>
          <ac:spMkLst>
            <pc:docMk/>
            <pc:sldMk cId="3913808698" sldId="261"/>
            <ac:spMk id="2" creationId="{E1833959-F1C0-7D5E-6127-5D3D2F5CCF95}"/>
          </ac:spMkLst>
        </pc:spChg>
        <pc:spChg chg="mod">
          <ac:chgData name="Hena Malkoč" userId="S::hena.malkoc@skole.hr::2e82c421-b95f-4d26-ae28-096ecdaf2540" providerId="AD" clId="Web-{DEDDA33A-311A-BE99-0439-A6766B892F37}" dt="2022-09-24T16:38:52.537" v="1521" actId="20577"/>
          <ac:spMkLst>
            <pc:docMk/>
            <pc:sldMk cId="3913808698" sldId="261"/>
            <ac:spMk id="3" creationId="{970FEB57-F48D-8F14-C2D9-F17133AA7385}"/>
          </ac:spMkLst>
        </pc:spChg>
        <pc:spChg chg="add">
          <ac:chgData name="Hena Malkoč" userId="S::hena.malkoc@skole.hr::2e82c421-b95f-4d26-ae28-096ecdaf2540" providerId="AD" clId="Web-{DEDDA33A-311A-BE99-0439-A6766B892F37}" dt="2022-09-24T12:37:53.194" v="5"/>
          <ac:spMkLst>
            <pc:docMk/>
            <pc:sldMk cId="3913808698" sldId="261"/>
            <ac:spMk id="9" creationId="{D1D34770-47A8-402C-AF23-2B653F2D88C1}"/>
          </ac:spMkLst>
        </pc:spChg>
        <pc:picChg chg="mod">
          <ac:chgData name="Hena Malkoč" userId="S::hena.malkoc@skole.hr::2e82c421-b95f-4d26-ae28-096ecdaf2540" providerId="AD" clId="Web-{DEDDA33A-311A-BE99-0439-A6766B892F37}" dt="2022-09-24T12:37:53.194" v="5"/>
          <ac:picMkLst>
            <pc:docMk/>
            <pc:sldMk cId="3913808698" sldId="261"/>
            <ac:picMk id="4" creationId="{DD141077-D3FA-9445-41A9-5D99707B78B5}"/>
          </ac:picMkLst>
        </pc:picChg>
      </pc:sldChg>
      <pc:sldChg chg="addSp delSp modSp new mod setBg addAnim modAnim">
        <pc:chgData name="Hena Malkoč" userId="S::hena.malkoc@skole.hr::2e82c421-b95f-4d26-ae28-096ecdaf2540" providerId="AD" clId="Web-{DEDDA33A-311A-BE99-0439-A6766B892F37}" dt="2022-09-24T16:39:05.084" v="1523" actId="20577"/>
        <pc:sldMkLst>
          <pc:docMk/>
          <pc:sldMk cId="1624632094" sldId="262"/>
        </pc:sldMkLst>
        <pc:spChg chg="mod">
          <ac:chgData name="Hena Malkoč" userId="S::hena.malkoc@skole.hr::2e82c421-b95f-4d26-ae28-096ecdaf2540" providerId="AD" clId="Web-{DEDDA33A-311A-BE99-0439-A6766B892F37}" dt="2022-09-24T13:50:12.333" v="171" actId="1076"/>
          <ac:spMkLst>
            <pc:docMk/>
            <pc:sldMk cId="1624632094" sldId="262"/>
            <ac:spMk id="2" creationId="{D615DB43-BF84-5703-C46B-9953DD4D9B14}"/>
          </ac:spMkLst>
        </pc:spChg>
        <pc:spChg chg="mod">
          <ac:chgData name="Hena Malkoč" userId="S::hena.malkoc@skole.hr::2e82c421-b95f-4d26-ae28-096ecdaf2540" providerId="AD" clId="Web-{DEDDA33A-311A-BE99-0439-A6766B892F37}" dt="2022-09-24T16:39:05.084" v="1523" actId="20577"/>
          <ac:spMkLst>
            <pc:docMk/>
            <pc:sldMk cId="1624632094" sldId="262"/>
            <ac:spMk id="3" creationId="{9CE8F82C-1958-4FBB-5B4C-DE8700B63451}"/>
          </ac:spMkLst>
        </pc:spChg>
        <pc:spChg chg="add del">
          <ac:chgData name="Hena Malkoč" userId="S::hena.malkoc@skole.hr::2e82c421-b95f-4d26-ae28-096ecdaf2540" providerId="AD" clId="Web-{DEDDA33A-311A-BE99-0439-A6766B892F37}" dt="2022-09-24T12:49:55.357" v="42"/>
          <ac:spMkLst>
            <pc:docMk/>
            <pc:sldMk cId="1624632094" sldId="262"/>
            <ac:spMk id="9" creationId="{F13C74B1-5B17-4795-BED0-7140497B445A}"/>
          </ac:spMkLst>
        </pc:spChg>
        <pc:spChg chg="add del">
          <ac:chgData name="Hena Malkoč" userId="S::hena.malkoc@skole.hr::2e82c421-b95f-4d26-ae28-096ecdaf2540" providerId="AD" clId="Web-{DEDDA33A-311A-BE99-0439-A6766B892F37}" dt="2022-09-24T12:49:55.357" v="42"/>
          <ac:spMkLst>
            <pc:docMk/>
            <pc:sldMk cId="1624632094" sldId="262"/>
            <ac:spMk id="11" creationId="{D4974D33-8DC5-464E-8C6D-BE58F0669C17}"/>
          </ac:spMkLst>
        </pc:spChg>
        <pc:picChg chg="add mod">
          <ac:chgData name="Hena Malkoč" userId="S::hena.malkoc@skole.hr::2e82c421-b95f-4d26-ae28-096ecdaf2540" providerId="AD" clId="Web-{DEDDA33A-311A-BE99-0439-A6766B892F37}" dt="2022-09-24T13:50:07.192" v="170" actId="14100"/>
          <ac:picMkLst>
            <pc:docMk/>
            <pc:sldMk cId="1624632094" sldId="262"/>
            <ac:picMk id="4" creationId="{2E1FC8F0-E187-C8E4-D1E5-45420EDC8F20}"/>
          </ac:picMkLst>
        </pc:picChg>
        <pc:picChg chg="add mod">
          <ac:chgData name="Hena Malkoč" userId="S::hena.malkoc@skole.hr::2e82c421-b95f-4d26-ae28-096ecdaf2540" providerId="AD" clId="Web-{DEDDA33A-311A-BE99-0439-A6766B892F37}" dt="2022-09-24T13:49:55.863" v="166" actId="14100"/>
          <ac:picMkLst>
            <pc:docMk/>
            <pc:sldMk cId="1624632094" sldId="262"/>
            <ac:picMk id="5" creationId="{098FD834-F455-6EC6-2A58-BEEA1E7E6A06}"/>
          </ac:picMkLst>
        </pc:picChg>
        <pc:picChg chg="add del">
          <ac:chgData name="Hena Malkoč" userId="S::hena.malkoc@skole.hr::2e82c421-b95f-4d26-ae28-096ecdaf2540" providerId="AD" clId="Web-{DEDDA33A-311A-BE99-0439-A6766B892F37}" dt="2022-09-24T12:49:55.357" v="42"/>
          <ac:picMkLst>
            <pc:docMk/>
            <pc:sldMk cId="1624632094" sldId="262"/>
            <ac:picMk id="5" creationId="{46CC8F88-5649-614A-A8F0-3EE81F2E364C}"/>
          </ac:picMkLst>
        </pc:picChg>
        <pc:picChg chg="add mod">
          <ac:chgData name="Hena Malkoč" userId="S::hena.malkoc@skole.hr::2e82c421-b95f-4d26-ae28-096ecdaf2540" providerId="AD" clId="Web-{DEDDA33A-311A-BE99-0439-A6766B892F37}" dt="2022-09-24T13:50:02.286" v="168" actId="14100"/>
          <ac:picMkLst>
            <pc:docMk/>
            <pc:sldMk cId="1624632094" sldId="262"/>
            <ac:picMk id="6" creationId="{54F900B5-3D62-EC5A-920B-1D049907DF54}"/>
          </ac:picMkLst>
        </pc:picChg>
        <pc:picChg chg="add mod">
          <ac:chgData name="Hena Malkoč" userId="S::hena.malkoc@skole.hr::2e82c421-b95f-4d26-ae28-096ecdaf2540" providerId="AD" clId="Web-{DEDDA33A-311A-BE99-0439-A6766B892F37}" dt="2022-09-24T13:49:48.801" v="164" actId="14100"/>
          <ac:picMkLst>
            <pc:docMk/>
            <pc:sldMk cId="1624632094" sldId="262"/>
            <ac:picMk id="7" creationId="{DA4ADD8C-B8CE-40B2-170E-6A1D9F0C68B0}"/>
          </ac:picMkLst>
        </pc:picChg>
        <pc:picChg chg="add mod">
          <ac:chgData name="Hena Malkoč" userId="S::hena.malkoc@skole.hr::2e82c421-b95f-4d26-ae28-096ecdaf2540" providerId="AD" clId="Web-{DEDDA33A-311A-BE99-0439-A6766B892F37}" dt="2022-09-24T13:53:04.651" v="204" actId="1076"/>
          <ac:picMkLst>
            <pc:docMk/>
            <pc:sldMk cId="1624632094" sldId="262"/>
            <ac:picMk id="8" creationId="{B02052E4-52E9-018B-F0CC-0E38D35EC706}"/>
          </ac:picMkLst>
        </pc:picChg>
        <pc:picChg chg="add del mod">
          <ac:chgData name="Hena Malkoč" userId="S::hena.malkoc@skole.hr::2e82c421-b95f-4d26-ae28-096ecdaf2540" providerId="AD" clId="Web-{DEDDA33A-311A-BE99-0439-A6766B892F37}" dt="2022-09-24T13:45:51.433" v="121"/>
          <ac:picMkLst>
            <pc:docMk/>
            <pc:sldMk cId="1624632094" sldId="262"/>
            <ac:picMk id="9" creationId="{0D3F0260-F9FF-751B-E692-E0501DF79B6C}"/>
          </ac:picMkLst>
        </pc:picChg>
        <pc:picChg chg="add mod">
          <ac:chgData name="Hena Malkoč" userId="S::hena.malkoc@skole.hr::2e82c421-b95f-4d26-ae28-096ecdaf2540" providerId="AD" clId="Web-{DEDDA33A-311A-BE99-0439-A6766B892F37}" dt="2022-09-24T13:53:07.745" v="205" actId="1076"/>
          <ac:picMkLst>
            <pc:docMk/>
            <pc:sldMk cId="1624632094" sldId="262"/>
            <ac:picMk id="10" creationId="{441D5C5A-43FA-B9C2-8B82-BA804188495D}"/>
          </ac:picMkLst>
        </pc:picChg>
      </pc:sldChg>
      <pc:sldChg chg="addSp modSp new mod setBg addAnim modAnim">
        <pc:chgData name="Hena Malkoč" userId="S::hena.malkoc@skole.hr::2e82c421-b95f-4d26-ae28-096ecdaf2540" providerId="AD" clId="Web-{DEDDA33A-311A-BE99-0439-A6766B892F37}" dt="2022-09-24T16:39:17.897" v="1525" actId="20577"/>
        <pc:sldMkLst>
          <pc:docMk/>
          <pc:sldMk cId="3579615128" sldId="263"/>
        </pc:sldMkLst>
        <pc:spChg chg="mod">
          <ac:chgData name="Hena Malkoč" userId="S::hena.malkoc@skole.hr::2e82c421-b95f-4d26-ae28-096ecdaf2540" providerId="AD" clId="Web-{DEDDA33A-311A-BE99-0439-A6766B892F37}" dt="2022-09-24T15:03:34.821" v="638" actId="1076"/>
          <ac:spMkLst>
            <pc:docMk/>
            <pc:sldMk cId="3579615128" sldId="263"/>
            <ac:spMk id="2" creationId="{171591D6-D564-BB5E-B5EC-A5283548F2C2}"/>
          </ac:spMkLst>
        </pc:spChg>
        <pc:spChg chg="mod">
          <ac:chgData name="Hena Malkoč" userId="S::hena.malkoc@skole.hr::2e82c421-b95f-4d26-ae28-096ecdaf2540" providerId="AD" clId="Web-{DEDDA33A-311A-BE99-0439-A6766B892F37}" dt="2022-09-24T16:39:17.897" v="1525" actId="20577"/>
          <ac:spMkLst>
            <pc:docMk/>
            <pc:sldMk cId="3579615128" sldId="263"/>
            <ac:spMk id="3" creationId="{821B8CF5-F187-0594-D83E-8DDF677D2748}"/>
          </ac:spMkLst>
        </pc:spChg>
        <pc:spChg chg="add">
          <ac:chgData name="Hena Malkoč" userId="S::hena.malkoc@skole.hr::2e82c421-b95f-4d26-ae28-096ecdaf2540" providerId="AD" clId="Web-{DEDDA33A-311A-BE99-0439-A6766B892F37}" dt="2022-09-24T15:01:53.225" v="622"/>
          <ac:spMkLst>
            <pc:docMk/>
            <pc:sldMk cId="3579615128" sldId="263"/>
            <ac:spMk id="9" creationId="{D1D34770-47A8-402C-AF23-2B653F2D88C1}"/>
          </ac:spMkLst>
        </pc:spChg>
        <pc:picChg chg="add mod">
          <ac:chgData name="Hena Malkoč" userId="S::hena.malkoc@skole.hr::2e82c421-b95f-4d26-ae28-096ecdaf2540" providerId="AD" clId="Web-{DEDDA33A-311A-BE99-0439-A6766B892F37}" dt="2022-09-24T15:03:04.071" v="634" actId="1076"/>
          <ac:picMkLst>
            <pc:docMk/>
            <pc:sldMk cId="3579615128" sldId="263"/>
            <ac:picMk id="4" creationId="{276997B1-36CE-008A-F3A1-1122F420D641}"/>
          </ac:picMkLst>
        </pc:picChg>
      </pc:sldChg>
      <pc:sldChg chg="addSp modSp new mod setBg addAnim modAnim">
        <pc:chgData name="Hena Malkoč" userId="S::hena.malkoc@skole.hr::2e82c421-b95f-4d26-ae28-096ecdaf2540" providerId="AD" clId="Web-{DEDDA33A-311A-BE99-0439-A6766B892F37}" dt="2022-09-24T16:42:21.714" v="1540" actId="20577"/>
        <pc:sldMkLst>
          <pc:docMk/>
          <pc:sldMk cId="3481434123" sldId="264"/>
        </pc:sldMkLst>
        <pc:spChg chg="mod">
          <ac:chgData name="Hena Malkoč" userId="S::hena.malkoc@skole.hr::2e82c421-b95f-4d26-ae28-096ecdaf2540" providerId="AD" clId="Web-{DEDDA33A-311A-BE99-0439-A6766B892F37}" dt="2022-09-24T15:07:49.796" v="644"/>
          <ac:spMkLst>
            <pc:docMk/>
            <pc:sldMk cId="3481434123" sldId="264"/>
            <ac:spMk id="2" creationId="{FB5E1330-E554-42EF-F050-575D0E12FF91}"/>
          </ac:spMkLst>
        </pc:spChg>
        <pc:spChg chg="mod">
          <ac:chgData name="Hena Malkoč" userId="S::hena.malkoc@skole.hr::2e82c421-b95f-4d26-ae28-096ecdaf2540" providerId="AD" clId="Web-{DEDDA33A-311A-BE99-0439-A6766B892F37}" dt="2022-09-24T16:42:21.714" v="1540" actId="20577"/>
          <ac:spMkLst>
            <pc:docMk/>
            <pc:sldMk cId="3481434123" sldId="264"/>
            <ac:spMk id="3" creationId="{3FDEEC80-0B3C-5D86-3419-36BBE41EF0F6}"/>
          </ac:spMkLst>
        </pc:spChg>
        <pc:picChg chg="add mod">
          <ac:chgData name="Hena Malkoč" userId="S::hena.malkoc@skole.hr::2e82c421-b95f-4d26-ae28-096ecdaf2540" providerId="AD" clId="Web-{DEDDA33A-311A-BE99-0439-A6766B892F37}" dt="2022-09-24T15:07:49.796" v="644"/>
          <ac:picMkLst>
            <pc:docMk/>
            <pc:sldMk cId="3481434123" sldId="264"/>
            <ac:picMk id="4" creationId="{1EB1CBF2-FA77-65D2-BD85-EF4F76C52063}"/>
          </ac:picMkLst>
        </pc:picChg>
      </pc:sldChg>
      <pc:sldChg chg="addSp modSp new addAnim modAnim">
        <pc:chgData name="Hena Malkoč" userId="S::hena.malkoc@skole.hr::2e82c421-b95f-4d26-ae28-096ecdaf2540" providerId="AD" clId="Web-{DEDDA33A-311A-BE99-0439-A6766B892F37}" dt="2022-09-24T16:41:07.963" v="1538" actId="20577"/>
        <pc:sldMkLst>
          <pc:docMk/>
          <pc:sldMk cId="3409059304" sldId="265"/>
        </pc:sldMkLst>
        <pc:spChg chg="mod">
          <ac:chgData name="Hena Malkoč" userId="S::hena.malkoc@skole.hr::2e82c421-b95f-4d26-ae28-096ecdaf2540" providerId="AD" clId="Web-{DEDDA33A-311A-BE99-0439-A6766B892F37}" dt="2022-09-24T15:48:47.714" v="911" actId="1076"/>
          <ac:spMkLst>
            <pc:docMk/>
            <pc:sldMk cId="3409059304" sldId="265"/>
            <ac:spMk id="2" creationId="{E60BDDB4-6C1C-26A1-112B-57BF2184C8A2}"/>
          </ac:spMkLst>
        </pc:spChg>
        <pc:spChg chg="mod">
          <ac:chgData name="Hena Malkoč" userId="S::hena.malkoc@skole.hr::2e82c421-b95f-4d26-ae28-096ecdaf2540" providerId="AD" clId="Web-{DEDDA33A-311A-BE99-0439-A6766B892F37}" dt="2022-09-24T16:41:07.963" v="1538" actId="20577"/>
          <ac:spMkLst>
            <pc:docMk/>
            <pc:sldMk cId="3409059304" sldId="265"/>
            <ac:spMk id="3" creationId="{3E4F84A7-8301-33F4-4457-FF3AFE7F808B}"/>
          </ac:spMkLst>
        </pc:spChg>
        <pc:picChg chg="add mod">
          <ac:chgData name="Hena Malkoč" userId="S::hena.malkoc@skole.hr::2e82c421-b95f-4d26-ae28-096ecdaf2540" providerId="AD" clId="Web-{DEDDA33A-311A-BE99-0439-A6766B892F37}" dt="2022-09-24T15:48:30.714" v="908" actId="1076"/>
          <ac:picMkLst>
            <pc:docMk/>
            <pc:sldMk cId="3409059304" sldId="265"/>
            <ac:picMk id="4" creationId="{6B873B8E-999A-D6C0-EB34-99B3BA59743B}"/>
          </ac:picMkLst>
        </pc:picChg>
        <pc:picChg chg="add mod">
          <ac:chgData name="Hena Malkoč" userId="S::hena.malkoc@skole.hr::2e82c421-b95f-4d26-ae28-096ecdaf2540" providerId="AD" clId="Web-{DEDDA33A-311A-BE99-0439-A6766B892F37}" dt="2022-09-24T15:48:24.651" v="906" actId="1076"/>
          <ac:picMkLst>
            <pc:docMk/>
            <pc:sldMk cId="3409059304" sldId="265"/>
            <ac:picMk id="5" creationId="{4DAEDBCC-658E-5248-6A45-620908169B75}"/>
          </ac:picMkLst>
        </pc:picChg>
        <pc:picChg chg="add mod">
          <ac:chgData name="Hena Malkoč" userId="S::hena.malkoc@skole.hr::2e82c421-b95f-4d26-ae28-096ecdaf2540" providerId="AD" clId="Web-{DEDDA33A-311A-BE99-0439-A6766B892F37}" dt="2022-09-24T15:48:36.089" v="909" actId="1076"/>
          <ac:picMkLst>
            <pc:docMk/>
            <pc:sldMk cId="3409059304" sldId="265"/>
            <ac:picMk id="6" creationId="{A516FADB-93B4-68F7-231C-B4C15798D2FC}"/>
          </ac:picMkLst>
        </pc:picChg>
      </pc:sldChg>
      <pc:sldChg chg="addSp modSp new addAnim modAnim">
        <pc:chgData name="Hena Malkoč" userId="S::hena.malkoc@skole.hr::2e82c421-b95f-4d26-ae28-096ecdaf2540" providerId="AD" clId="Web-{DEDDA33A-311A-BE99-0439-A6766B892F37}" dt="2022-09-24T16:40:00.273" v="1531" actId="20577"/>
        <pc:sldMkLst>
          <pc:docMk/>
          <pc:sldMk cId="3730529821" sldId="266"/>
        </pc:sldMkLst>
        <pc:spChg chg="mod">
          <ac:chgData name="Hena Malkoč" userId="S::hena.malkoc@skole.hr::2e82c421-b95f-4d26-ae28-096ecdaf2540" providerId="AD" clId="Web-{DEDDA33A-311A-BE99-0439-A6766B892F37}" dt="2022-09-24T15:53:49.643" v="1003" actId="1076"/>
          <ac:spMkLst>
            <pc:docMk/>
            <pc:sldMk cId="3730529821" sldId="266"/>
            <ac:spMk id="2" creationId="{1857DDB9-12A5-9884-3F4A-E71A3EA09936}"/>
          </ac:spMkLst>
        </pc:spChg>
        <pc:spChg chg="mod">
          <ac:chgData name="Hena Malkoč" userId="S::hena.malkoc@skole.hr::2e82c421-b95f-4d26-ae28-096ecdaf2540" providerId="AD" clId="Web-{DEDDA33A-311A-BE99-0439-A6766B892F37}" dt="2022-09-24T16:40:00.273" v="1531" actId="20577"/>
          <ac:spMkLst>
            <pc:docMk/>
            <pc:sldMk cId="3730529821" sldId="266"/>
            <ac:spMk id="3" creationId="{14CE1495-F7CA-DE8E-2E8B-4D3BB933B5FB}"/>
          </ac:spMkLst>
        </pc:spChg>
        <pc:picChg chg="add mod">
          <ac:chgData name="Hena Malkoč" userId="S::hena.malkoc@skole.hr::2e82c421-b95f-4d26-ae28-096ecdaf2540" providerId="AD" clId="Web-{DEDDA33A-311A-BE99-0439-A6766B892F37}" dt="2022-09-24T15:56:00.115" v="1026" actId="1076"/>
          <ac:picMkLst>
            <pc:docMk/>
            <pc:sldMk cId="3730529821" sldId="266"/>
            <ac:picMk id="4" creationId="{3FA3E7C0-8177-0F4A-16AB-B54356410106}"/>
          </ac:picMkLst>
        </pc:picChg>
        <pc:picChg chg="add mod">
          <ac:chgData name="Hena Malkoč" userId="S::hena.malkoc@skole.hr::2e82c421-b95f-4d26-ae28-096ecdaf2540" providerId="AD" clId="Web-{DEDDA33A-311A-BE99-0439-A6766B892F37}" dt="2022-09-24T15:55:58.568" v="1025" actId="1076"/>
          <ac:picMkLst>
            <pc:docMk/>
            <pc:sldMk cId="3730529821" sldId="266"/>
            <ac:picMk id="5" creationId="{EC13E94F-B654-8B18-D424-81509F6061FB}"/>
          </ac:picMkLst>
        </pc:picChg>
        <pc:picChg chg="add mod">
          <ac:chgData name="Hena Malkoč" userId="S::hena.malkoc@skole.hr::2e82c421-b95f-4d26-ae28-096ecdaf2540" providerId="AD" clId="Web-{DEDDA33A-311A-BE99-0439-A6766B892F37}" dt="2022-09-24T15:56:06.068" v="1027" actId="1076"/>
          <ac:picMkLst>
            <pc:docMk/>
            <pc:sldMk cId="3730529821" sldId="266"/>
            <ac:picMk id="6" creationId="{9ED0C3B2-E2DB-3EB4-2754-0EACB30BC0A5}"/>
          </ac:picMkLst>
        </pc:picChg>
      </pc:sldChg>
      <pc:sldChg chg="addSp delSp modSp new addAnim modAnim">
        <pc:chgData name="Hena Malkoč" userId="S::hena.malkoc@skole.hr::2e82c421-b95f-4d26-ae28-096ecdaf2540" providerId="AD" clId="Web-{DEDDA33A-311A-BE99-0439-A6766B892F37}" dt="2022-09-24T16:40:22.992" v="1534" actId="20577"/>
        <pc:sldMkLst>
          <pc:docMk/>
          <pc:sldMk cId="3069580449" sldId="267"/>
        </pc:sldMkLst>
        <pc:spChg chg="mod">
          <ac:chgData name="Hena Malkoč" userId="S::hena.malkoc@skole.hr::2e82c421-b95f-4d26-ae28-096ecdaf2540" providerId="AD" clId="Web-{DEDDA33A-311A-BE99-0439-A6766B892F37}" dt="2022-09-24T16:40:05.351" v="1532" actId="20577"/>
          <ac:spMkLst>
            <pc:docMk/>
            <pc:sldMk cId="3069580449" sldId="267"/>
            <ac:spMk id="2" creationId="{9737490C-F460-6DCB-A9F0-3687B10A3FFA}"/>
          </ac:spMkLst>
        </pc:spChg>
        <pc:spChg chg="mod">
          <ac:chgData name="Hena Malkoč" userId="S::hena.malkoc@skole.hr::2e82c421-b95f-4d26-ae28-096ecdaf2540" providerId="AD" clId="Web-{DEDDA33A-311A-BE99-0439-A6766B892F37}" dt="2022-09-24T16:40:22.992" v="1534" actId="20577"/>
          <ac:spMkLst>
            <pc:docMk/>
            <pc:sldMk cId="3069580449" sldId="267"/>
            <ac:spMk id="3" creationId="{8A5B0AFB-489C-2E8A-B7AA-03C5D3A7963A}"/>
          </ac:spMkLst>
        </pc:spChg>
        <pc:picChg chg="add mod">
          <ac:chgData name="Hena Malkoč" userId="S::hena.malkoc@skole.hr::2e82c421-b95f-4d26-ae28-096ecdaf2540" providerId="AD" clId="Web-{DEDDA33A-311A-BE99-0439-A6766B892F37}" dt="2022-09-24T16:21:49.273" v="1336" actId="14100"/>
          <ac:picMkLst>
            <pc:docMk/>
            <pc:sldMk cId="3069580449" sldId="267"/>
            <ac:picMk id="5" creationId="{52E145C5-8FEA-FC37-7926-812F84DC77B4}"/>
          </ac:picMkLst>
        </pc:picChg>
        <pc:picChg chg="add del mod">
          <ac:chgData name="Hena Malkoč" userId="S::hena.malkoc@skole.hr::2e82c421-b95f-4d26-ae28-096ecdaf2540" providerId="AD" clId="Web-{DEDDA33A-311A-BE99-0439-A6766B892F37}" dt="2022-09-24T16:05:07.742" v="1156"/>
          <ac:picMkLst>
            <pc:docMk/>
            <pc:sldMk cId="3069580449" sldId="267"/>
            <ac:picMk id="7" creationId="{677A2BDA-43DB-C22F-456D-CF8BFD0C002A}"/>
          </ac:picMkLst>
        </pc:picChg>
        <pc:picChg chg="add del mod">
          <ac:chgData name="Hena Malkoč" userId="S::hena.malkoc@skole.hr::2e82c421-b95f-4d26-ae28-096ecdaf2540" providerId="AD" clId="Web-{DEDDA33A-311A-BE99-0439-A6766B892F37}" dt="2022-09-24T16:06:12.478" v="1165"/>
          <ac:picMkLst>
            <pc:docMk/>
            <pc:sldMk cId="3069580449" sldId="267"/>
            <ac:picMk id="9" creationId="{A3DF974F-4817-C323-9C43-B5DF783DD7B8}"/>
          </ac:picMkLst>
        </pc:picChg>
        <pc:picChg chg="add mod">
          <ac:chgData name="Hena Malkoč" userId="S::hena.malkoc@skole.hr::2e82c421-b95f-4d26-ae28-096ecdaf2540" providerId="AD" clId="Web-{DEDDA33A-311A-BE99-0439-A6766B892F37}" dt="2022-09-24T16:21:41.836" v="1332" actId="1076"/>
          <ac:picMkLst>
            <pc:docMk/>
            <pc:sldMk cId="3069580449" sldId="267"/>
            <ac:picMk id="10" creationId="{4E4C4401-3702-241E-E0AB-1234DFFCC7E3}"/>
          </ac:picMkLst>
        </pc:picChg>
        <pc:picChg chg="add mod">
          <ac:chgData name="Hena Malkoč" userId="S::hena.malkoc@skole.hr::2e82c421-b95f-4d26-ae28-096ecdaf2540" providerId="AD" clId="Web-{DEDDA33A-311A-BE99-0439-A6766B892F37}" dt="2022-09-24T16:28:10.550" v="1468" actId="14100"/>
          <ac:picMkLst>
            <pc:docMk/>
            <pc:sldMk cId="3069580449" sldId="267"/>
            <ac:picMk id="11" creationId="{B12E3378-A191-EEC1-548C-3779FF49BD6D}"/>
          </ac:picMkLst>
        </pc:picChg>
        <pc:picChg chg="add mod">
          <ac:chgData name="Hena Malkoč" userId="S::hena.malkoc@skole.hr::2e82c421-b95f-4d26-ae28-096ecdaf2540" providerId="AD" clId="Web-{DEDDA33A-311A-BE99-0439-A6766B892F37}" dt="2022-09-24T16:21:44.101" v="1334" actId="1076"/>
          <ac:picMkLst>
            <pc:docMk/>
            <pc:sldMk cId="3069580449" sldId="267"/>
            <ac:picMk id="12" creationId="{80B8ABAA-93F9-D06C-8D03-77E4EE6024C1}"/>
          </ac:picMkLst>
        </pc:picChg>
        <pc:picChg chg="add mod">
          <ac:chgData name="Hena Malkoč" userId="S::hena.malkoc@skole.hr::2e82c421-b95f-4d26-ae28-096ecdaf2540" providerId="AD" clId="Web-{DEDDA33A-311A-BE99-0439-A6766B892F37}" dt="2022-09-24T16:21:51.117" v="1338" actId="14100"/>
          <ac:picMkLst>
            <pc:docMk/>
            <pc:sldMk cId="3069580449" sldId="267"/>
            <ac:picMk id="13" creationId="{3A6B17E9-D93B-7F5A-616E-E2E9A2AF8BF6}"/>
          </ac:picMkLst>
        </pc:picChg>
      </pc:sldChg>
      <pc:sldChg chg="addSp delSp modSp new mod setBg addAnim modAnim">
        <pc:chgData name="Hena Malkoč" userId="S::hena.malkoc@skole.hr::2e82c421-b95f-4d26-ae28-096ecdaf2540" providerId="AD" clId="Web-{DEDDA33A-311A-BE99-0439-A6766B892F37}" dt="2022-09-24T16:28:29.269" v="1476"/>
        <pc:sldMkLst>
          <pc:docMk/>
          <pc:sldMk cId="1565750323" sldId="268"/>
        </pc:sldMkLst>
        <pc:spChg chg="mod">
          <ac:chgData name="Hena Malkoč" userId="S::hena.malkoc@skole.hr::2e82c421-b95f-4d26-ae28-096ecdaf2540" providerId="AD" clId="Web-{DEDDA33A-311A-BE99-0439-A6766B892F37}" dt="2022-09-24T16:24:20.886" v="1366" actId="1076"/>
          <ac:spMkLst>
            <pc:docMk/>
            <pc:sldMk cId="1565750323" sldId="268"/>
            <ac:spMk id="2" creationId="{725811BF-36E7-B43C-0A92-B831EB04051A}"/>
          </ac:spMkLst>
        </pc:spChg>
        <pc:spChg chg="mod">
          <ac:chgData name="Hena Malkoč" userId="S::hena.malkoc@skole.hr::2e82c421-b95f-4d26-ae28-096ecdaf2540" providerId="AD" clId="Web-{DEDDA33A-311A-BE99-0439-A6766B892F37}" dt="2022-09-24T16:24:24.636" v="1367" actId="1076"/>
          <ac:spMkLst>
            <pc:docMk/>
            <pc:sldMk cId="1565750323" sldId="268"/>
            <ac:spMk id="3" creationId="{E76AD672-3828-FD9C-8A81-52E7E4C92D24}"/>
          </ac:spMkLst>
        </pc:spChg>
        <pc:spChg chg="add del">
          <ac:chgData name="Hena Malkoč" userId="S::hena.malkoc@skole.hr::2e82c421-b95f-4d26-ae28-096ecdaf2540" providerId="AD" clId="Web-{DEDDA33A-311A-BE99-0439-A6766B892F37}" dt="2022-09-24T16:22:52.681" v="1346"/>
          <ac:spMkLst>
            <pc:docMk/>
            <pc:sldMk cId="1565750323" sldId="268"/>
            <ac:spMk id="10" creationId="{D1D34770-47A8-402C-AF23-2B653F2D88C1}"/>
          </ac:spMkLst>
        </pc:spChg>
        <pc:picChg chg="add mod">
          <ac:chgData name="Hena Malkoč" userId="S::hena.malkoc@skole.hr::2e82c421-b95f-4d26-ae28-096ecdaf2540" providerId="AD" clId="Web-{DEDDA33A-311A-BE99-0439-A6766B892F37}" dt="2022-09-24T16:23:26.229" v="1353" actId="14100"/>
          <ac:picMkLst>
            <pc:docMk/>
            <pc:sldMk cId="1565750323" sldId="268"/>
            <ac:picMk id="5" creationId="{8AE37AE3-1BBB-858D-C547-C58FB36CF460}"/>
          </ac:picMkLst>
        </pc:picChg>
      </pc:sldChg>
      <pc:sldChg chg="new del">
        <pc:chgData name="Hena Malkoč" userId="S::hena.malkoc@skole.hr::2e82c421-b95f-4d26-ae28-096ecdaf2540" providerId="AD" clId="Web-{DEDDA33A-311A-BE99-0439-A6766B892F37}" dt="2022-09-24T16:09:07.669" v="1210"/>
        <pc:sldMkLst>
          <pc:docMk/>
          <pc:sldMk cId="3286572733" sldId="26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britannica.com/biography/Mark-Twain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, water, outdoor, boat&#10;&#10;Description automatically generated">
            <a:extLst>
              <a:ext uri="{FF2B5EF4-FFF2-40B4-BE49-F238E27FC236}">
                <a16:creationId xmlns:a16="http://schemas.microsoft.com/office/drawing/2014/main" id="{CCCAF70D-EA29-30BD-9823-EF7DBF41DF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2550" b="647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3913" y="1928535"/>
            <a:ext cx="10303565" cy="2900518"/>
          </a:xfrm>
        </p:spPr>
        <p:txBody>
          <a:bodyPr>
            <a:normAutofit/>
          </a:bodyPr>
          <a:lstStyle/>
          <a:p>
            <a:r>
              <a:rPr lang="en-US" sz="8000" dirty="0" err="1">
                <a:solidFill>
                  <a:srgbClr val="FFFFFF"/>
                </a:solidFill>
                <a:cs typeface="Calibri Light"/>
              </a:rPr>
              <a:t>Pustolovine</a:t>
            </a:r>
            <a:r>
              <a:rPr lang="en-US" sz="8000" dirty="0">
                <a:solidFill>
                  <a:srgbClr val="FFFFFF"/>
                </a:solidFill>
                <a:cs typeface="Calibri Light"/>
              </a:rPr>
              <a:t> Huckleberry Finna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7DDB9-12A5-9884-3F4A-E71A3EA0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6" y="155298"/>
            <a:ext cx="10515600" cy="1325563"/>
          </a:xfrm>
        </p:spPr>
        <p:txBody>
          <a:bodyPr/>
          <a:lstStyle/>
          <a:p>
            <a:r>
              <a:rPr lang="en-US" sz="6000" dirty="0" err="1">
                <a:cs typeface="Calibri Light"/>
              </a:rPr>
              <a:t>Kratki</a:t>
            </a:r>
            <a:r>
              <a:rPr lang="en-US" sz="6000" dirty="0">
                <a:cs typeface="Calibri Light"/>
              </a:rPr>
              <a:t> </a:t>
            </a:r>
            <a:r>
              <a:rPr lang="en-US" sz="6000" dirty="0" err="1">
                <a:cs typeface="Calibri Light"/>
              </a:rPr>
              <a:t>sadržaj</a:t>
            </a:r>
            <a:r>
              <a:rPr lang="en-US" sz="6000" dirty="0">
                <a:cs typeface="Calibri Light"/>
              </a:rPr>
              <a:t> 2.dio</a:t>
            </a:r>
            <a:endParaRPr lang="en-US" sz="6000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E1495-F7CA-DE8E-2E8B-4D3BB933B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331" y="180353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dirty="0" err="1">
                <a:cs typeface="Calibri"/>
              </a:rPr>
              <a:t>Huckov</a:t>
            </a:r>
            <a:r>
              <a:rPr lang="hr-HR" dirty="0">
                <a:cs typeface="Calibri"/>
              </a:rPr>
              <a:t> otac krade Finna, te ga odvodi daleko u kolibu</a:t>
            </a:r>
          </a:p>
          <a:p>
            <a:r>
              <a:rPr lang="hr-HR" dirty="0">
                <a:cs typeface="Calibri"/>
              </a:rPr>
              <a:t>privikavanje na stari život, lov, ribolov i zlostavljanje</a:t>
            </a:r>
          </a:p>
          <a:p>
            <a:r>
              <a:rPr lang="hr-HR" dirty="0">
                <a:cs typeface="Calibri"/>
              </a:rPr>
              <a:t>Finn smišlja plan za bijeg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FA3E7C0-8177-0F4A-16AB-B54356410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442" y="3430584"/>
            <a:ext cx="3626679" cy="304483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C13E94F-B654-8B18-D424-81509F606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138" y="3432111"/>
            <a:ext cx="2279374" cy="304177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ED0C3B2-E2DB-3EB4-2754-0EACB30BC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226" y="3476694"/>
            <a:ext cx="2743200" cy="304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2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7490C-F460-6DCB-A9F0-3687B10A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461" y="387212"/>
            <a:ext cx="10515600" cy="1325563"/>
          </a:xfrm>
        </p:spPr>
        <p:txBody>
          <a:bodyPr/>
          <a:lstStyle/>
          <a:p>
            <a:r>
              <a:rPr lang="en-US" sz="6000" dirty="0" err="1">
                <a:ea typeface="+mj-lt"/>
                <a:cs typeface="+mj-lt"/>
              </a:rPr>
              <a:t>Kratki</a:t>
            </a:r>
            <a:r>
              <a:rPr lang="en-US" sz="6000" dirty="0">
                <a:ea typeface="+mj-lt"/>
                <a:cs typeface="+mj-lt"/>
              </a:rPr>
              <a:t> </a:t>
            </a:r>
            <a:r>
              <a:rPr lang="en-US" sz="6000" dirty="0" err="1">
                <a:ea typeface="+mj-lt"/>
                <a:cs typeface="+mj-lt"/>
              </a:rPr>
              <a:t>sadržaj</a:t>
            </a:r>
            <a:r>
              <a:rPr lang="en-US" sz="6000" dirty="0">
                <a:ea typeface="+mj-lt"/>
                <a:cs typeface="+mj-lt"/>
              </a:rPr>
              <a:t> 3.dio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B0AFB-489C-2E8A-B7AA-03C5D3A79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2322581"/>
            <a:ext cx="745655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dirty="0">
                <a:cs typeface="Calibri"/>
              </a:rPr>
              <a:t>odlazak na </a:t>
            </a:r>
            <a:r>
              <a:rPr lang="hr-HR" dirty="0" err="1">
                <a:ea typeface="+mn-lt"/>
                <a:cs typeface="+mn-lt"/>
              </a:rPr>
              <a:t>Jacksonov</a:t>
            </a:r>
            <a:r>
              <a:rPr lang="hr-HR" dirty="0">
                <a:ea typeface="+mn-lt"/>
                <a:cs typeface="+mn-lt"/>
              </a:rPr>
              <a:t> otok i</a:t>
            </a:r>
            <a:r>
              <a:rPr lang="hr-HR" dirty="0">
                <a:cs typeface="Calibri"/>
              </a:rPr>
              <a:t> početak samostalnog života</a:t>
            </a:r>
          </a:p>
          <a:p>
            <a:r>
              <a:rPr lang="hr-HR" dirty="0">
                <a:cs typeface="Calibri"/>
              </a:rPr>
              <a:t>ponovni susret s Jimom, te </a:t>
            </a:r>
            <a:r>
              <a:rPr lang="hr-HR" dirty="0" err="1">
                <a:cs typeface="Calibri"/>
              </a:rPr>
              <a:t>Finnove</a:t>
            </a:r>
            <a:r>
              <a:rPr lang="hr-HR" dirty="0">
                <a:cs typeface="Calibri"/>
              </a:rPr>
              <a:t> i </a:t>
            </a:r>
            <a:r>
              <a:rPr lang="hr-HR" dirty="0" err="1">
                <a:cs typeface="Calibri"/>
              </a:rPr>
              <a:t>Jimove</a:t>
            </a:r>
            <a:r>
              <a:rPr lang="hr-HR" dirty="0">
                <a:cs typeface="Calibri"/>
              </a:rPr>
              <a:t> avanture</a:t>
            </a:r>
          </a:p>
          <a:p>
            <a:r>
              <a:rPr lang="hr-HR" dirty="0">
                <a:cs typeface="Calibri"/>
              </a:rPr>
              <a:t>Tom i Finn oslobađaju Jima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5" name="Picture 8" descr="A picture containing outdoor&#10;&#10;Description automatically generated">
            <a:extLst>
              <a:ext uri="{FF2B5EF4-FFF2-40B4-BE49-F238E27FC236}">
                <a16:creationId xmlns:a16="http://schemas.microsoft.com/office/drawing/2014/main" id="{52E145C5-8FEA-FC37-7926-812F84DC7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443" y="150455"/>
            <a:ext cx="1937028" cy="2239089"/>
          </a:xfrm>
          <a:prstGeom prst="rect">
            <a:avLst/>
          </a:prstGeom>
        </p:spPr>
      </p:pic>
      <p:pic>
        <p:nvPicPr>
          <p:cNvPr id="10" name="Picture 10" descr="Diagram, engineering drawing&#10;&#10;Description automatically generated">
            <a:extLst>
              <a:ext uri="{FF2B5EF4-FFF2-40B4-BE49-F238E27FC236}">
                <a16:creationId xmlns:a16="http://schemas.microsoft.com/office/drawing/2014/main" id="{4E4C4401-3702-241E-E0AB-1234DFFCC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749" y="5276177"/>
            <a:ext cx="1925982" cy="1529208"/>
          </a:xfrm>
          <a:prstGeom prst="rect">
            <a:avLst/>
          </a:prstGeom>
        </p:spPr>
      </p:pic>
      <p:pic>
        <p:nvPicPr>
          <p:cNvPr id="11" name="Picture 11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B12E3378-A191-EEC1-548C-3779FF49B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5270" y="5273962"/>
            <a:ext cx="1925983" cy="1533642"/>
          </a:xfrm>
          <a:prstGeom prst="rect">
            <a:avLst/>
          </a:prstGeom>
        </p:spPr>
      </p:pic>
      <p:pic>
        <p:nvPicPr>
          <p:cNvPr id="12" name="Picture 1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80B8ABAA-93F9-D06C-8D03-77E4EE602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0049" y="144938"/>
            <a:ext cx="1881811" cy="2228038"/>
          </a:xfrm>
          <a:prstGeom prst="rect">
            <a:avLst/>
          </a:prstGeom>
        </p:spPr>
      </p:pic>
      <p:pic>
        <p:nvPicPr>
          <p:cNvPr id="13" name="Picture 13" descr="Diagram, map&#10;&#10;Description automatically generated">
            <a:extLst>
              <a:ext uri="{FF2B5EF4-FFF2-40B4-BE49-F238E27FC236}">
                <a16:creationId xmlns:a16="http://schemas.microsoft.com/office/drawing/2014/main" id="{3A6B17E9-D93B-7F5A-616E-E2E9A2AF8B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3444" y="2487658"/>
            <a:ext cx="4167807" cy="267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8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11BF-36E7-B43C-0A92-B831EB040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157" y="597038"/>
            <a:ext cx="10515600" cy="1325563"/>
          </a:xfrm>
        </p:spPr>
        <p:txBody>
          <a:bodyPr/>
          <a:lstStyle/>
          <a:p>
            <a:r>
              <a:rPr lang="en-US" sz="6000" dirty="0">
                <a:cs typeface="Calibri Light"/>
              </a:rPr>
              <a:t>Hvala </a:t>
            </a:r>
            <a:r>
              <a:rPr lang="en-US" sz="6000" dirty="0" err="1">
                <a:cs typeface="Calibri Light"/>
              </a:rPr>
              <a:t>na</a:t>
            </a:r>
            <a:r>
              <a:rPr lang="en-US" sz="6000" dirty="0">
                <a:cs typeface="Calibri Light"/>
              </a:rPr>
              <a:t> </a:t>
            </a:r>
            <a:r>
              <a:rPr lang="en-US" sz="6000" dirty="0" err="1">
                <a:cs typeface="Calibri Light"/>
              </a:rPr>
              <a:t>pažnji</a:t>
            </a:r>
            <a:r>
              <a:rPr lang="en-US" sz="6000" dirty="0">
                <a:cs typeface="Calibri Light"/>
              </a:rPr>
              <a:t>!</a:t>
            </a:r>
            <a:endParaRPr lang="en-US" sz="600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AD672-3828-FD9C-8A81-52E7E4C92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9765" y="2344669"/>
            <a:ext cx="6981686" cy="43734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cs typeface="Calibri"/>
              </a:rPr>
              <a:t>izradila</a:t>
            </a:r>
            <a:r>
              <a:rPr lang="en-US" dirty="0">
                <a:cs typeface="Calibri"/>
              </a:rPr>
              <a:t>: Hena </a:t>
            </a:r>
            <a:r>
              <a:rPr lang="en-US" dirty="0" err="1">
                <a:cs typeface="Calibri"/>
              </a:rPr>
              <a:t>Malkoč</a:t>
            </a:r>
            <a:endParaRPr lang="en-US">
              <a:cs typeface="Calibri"/>
            </a:endParaRPr>
          </a:p>
          <a:p>
            <a:r>
              <a:rPr lang="en-US" dirty="0" err="1">
                <a:cs typeface="Calibri"/>
              </a:rPr>
              <a:t>razred</a:t>
            </a:r>
            <a:r>
              <a:rPr lang="en-US" dirty="0">
                <a:cs typeface="Calibri"/>
              </a:rPr>
              <a:t>: 8.a</a:t>
            </a:r>
          </a:p>
          <a:p>
            <a:r>
              <a:rPr lang="en-US" dirty="0" err="1">
                <a:cs typeface="Calibri"/>
              </a:rPr>
              <a:t>izvori</a:t>
            </a:r>
            <a:r>
              <a:rPr lang="en-US" dirty="0">
                <a:cs typeface="Calibri"/>
              </a:rPr>
              <a:t>: </a:t>
            </a:r>
            <a:r>
              <a:rPr lang="en-US" dirty="0">
                <a:ea typeface="+mn-lt"/>
                <a:cs typeface="+mn-lt"/>
                <a:hlinkClick r:id="rId2"/>
              </a:rPr>
              <a:t>https://www.britannica.com/biography/Mark-Twain</a:t>
            </a:r>
            <a:r>
              <a:rPr lang="en-US" dirty="0">
                <a:ea typeface="+mn-lt"/>
                <a:cs typeface="+mn-lt"/>
              </a:rPr>
              <a:t> </a:t>
            </a:r>
          </a:p>
        </p:txBody>
      </p:sp>
      <p:pic>
        <p:nvPicPr>
          <p:cNvPr id="5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AE37AE3-1BBB-858D-C547-C58FB36CF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5" y="1506"/>
            <a:ext cx="5040243" cy="685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5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67614-D51C-C6D1-54CA-FC90BD93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75" y="226941"/>
            <a:ext cx="6002110" cy="1495425"/>
          </a:xfrm>
        </p:spPr>
        <p:txBody>
          <a:bodyPr>
            <a:normAutofit/>
          </a:bodyPr>
          <a:lstStyle/>
          <a:p>
            <a:r>
              <a:rPr lang="en-US" sz="6000" dirty="0">
                <a:cs typeface="Calibri Light"/>
              </a:rPr>
              <a:t>O </a:t>
            </a:r>
            <a:r>
              <a:rPr lang="en-US" sz="6000" dirty="0" err="1">
                <a:cs typeface="Calibri Light"/>
              </a:rPr>
              <a:t>piscu</a:t>
            </a:r>
            <a:r>
              <a:rPr lang="en-US" sz="6000" dirty="0">
                <a:cs typeface="Calibri Light"/>
              </a:rPr>
              <a:t> 1.dio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E6B732-8529-07D4-B49C-52180E361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027" y="2029589"/>
            <a:ext cx="7150631" cy="37290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dirty="0">
                <a:cs typeface="Calibri"/>
              </a:rPr>
              <a:t>Mark Twain je rođen </a:t>
            </a:r>
            <a:r>
              <a:rPr lang="hr-HR" dirty="0">
                <a:ea typeface="+mn-lt"/>
                <a:cs typeface="+mn-lt"/>
              </a:rPr>
              <a:t>30. studenoga 1835., Florida, Missouri</a:t>
            </a:r>
          </a:p>
          <a:p>
            <a:r>
              <a:rPr lang="hr-HR" dirty="0">
                <a:cs typeface="Calibri"/>
              </a:rPr>
              <a:t>puno ime: </a:t>
            </a:r>
            <a:r>
              <a:rPr lang="hr-HR" dirty="0">
                <a:ea typeface="+mn-lt"/>
                <a:cs typeface="+mn-lt"/>
              </a:rPr>
              <a:t>Samuel </a:t>
            </a:r>
            <a:r>
              <a:rPr lang="hr-HR" dirty="0" err="1">
                <a:ea typeface="+mn-lt"/>
                <a:cs typeface="+mn-lt"/>
              </a:rPr>
              <a:t>Langhorne</a:t>
            </a:r>
            <a:r>
              <a:rPr lang="hr-HR" dirty="0">
                <a:ea typeface="+mn-lt"/>
                <a:cs typeface="+mn-lt"/>
              </a:rPr>
              <a:t> Clemens</a:t>
            </a:r>
          </a:p>
          <a:p>
            <a:r>
              <a:rPr lang="hr-HR" dirty="0">
                <a:ea typeface="+mn-lt"/>
                <a:cs typeface="+mn-lt"/>
              </a:rPr>
              <a:t>bio je američki književnik, predavač i poduzetnik</a:t>
            </a:r>
          </a:p>
          <a:p>
            <a:r>
              <a:rPr lang="hr-HR" dirty="0">
                <a:ea typeface="+mn-lt"/>
                <a:cs typeface="+mn-lt"/>
              </a:rPr>
              <a:t>preminuo je 21. travnja 1910., </a:t>
            </a:r>
            <a:r>
              <a:rPr lang="hr-HR" dirty="0" err="1">
                <a:ea typeface="+mn-lt"/>
                <a:cs typeface="+mn-lt"/>
              </a:rPr>
              <a:t>Stormfield</a:t>
            </a:r>
            <a:r>
              <a:rPr lang="hr-HR" dirty="0">
                <a:ea typeface="+mn-lt"/>
                <a:cs typeface="+mn-lt"/>
              </a:rPr>
              <a:t>, Redding</a:t>
            </a:r>
          </a:p>
          <a:p>
            <a:endParaRPr lang="en-US" dirty="0">
              <a:ea typeface="+mn-lt"/>
              <a:cs typeface="+mn-lt"/>
            </a:endParaRPr>
          </a:p>
        </p:txBody>
      </p:sp>
      <p:pic>
        <p:nvPicPr>
          <p:cNvPr id="7" name="Picture 7" descr="A picture containing person, person, suit, posing&#10;&#10;Description automatically generated">
            <a:extLst>
              <a:ext uri="{FF2B5EF4-FFF2-40B4-BE49-F238E27FC236}">
                <a16:creationId xmlns:a16="http://schemas.microsoft.com/office/drawing/2014/main" id="{B7D5A6A7-4AC3-D15D-E372-25571EAB02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16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0864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B1FBE-5B08-A446-8D53-6BC45F41B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82" y="387212"/>
            <a:ext cx="10515600" cy="1325563"/>
          </a:xfrm>
        </p:spPr>
        <p:txBody>
          <a:bodyPr/>
          <a:lstStyle/>
          <a:p>
            <a:r>
              <a:rPr lang="en-US" sz="6000" dirty="0">
                <a:ea typeface="+mj-lt"/>
                <a:cs typeface="+mj-lt"/>
              </a:rPr>
              <a:t>O </a:t>
            </a:r>
            <a:r>
              <a:rPr lang="en-US" sz="6000" dirty="0" err="1">
                <a:ea typeface="+mj-lt"/>
                <a:cs typeface="+mj-lt"/>
              </a:rPr>
              <a:t>piscu</a:t>
            </a:r>
            <a:r>
              <a:rPr lang="en-US" sz="6000" dirty="0">
                <a:ea typeface="+mj-lt"/>
                <a:cs typeface="+mj-lt"/>
              </a:rPr>
              <a:t> 2.dio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E05E0-D487-2A58-ED20-6A4C0007A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0" y="2201103"/>
            <a:ext cx="837316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dirty="0">
                <a:ea typeface="+mn-lt"/>
                <a:cs typeface="+mn-lt"/>
              </a:rPr>
              <a:t>1862. postaje izvjestitelj novina </a:t>
            </a:r>
            <a:r>
              <a:rPr lang="hr-HR" dirty="0" err="1">
                <a:ea typeface="+mn-lt"/>
                <a:cs typeface="+mn-lt"/>
              </a:rPr>
              <a:t>Territorial</a:t>
            </a:r>
            <a:r>
              <a:rPr lang="hr-HR" dirty="0">
                <a:ea typeface="+mn-lt"/>
                <a:cs typeface="+mn-lt"/>
              </a:rPr>
              <a:t> Enterprise u Nevadi</a:t>
            </a:r>
          </a:p>
          <a:p>
            <a:r>
              <a:rPr lang="hr-HR" dirty="0">
                <a:ea typeface="+mn-lt"/>
                <a:cs typeface="+mn-lt"/>
              </a:rPr>
              <a:t>1863. počinje pisati članke za iste novine pod pseudonimom Mark Twain</a:t>
            </a:r>
            <a:endParaRPr lang="hr-HR" dirty="0">
              <a:cs typeface="Calibri"/>
            </a:endParaRPr>
          </a:p>
          <a:p>
            <a:r>
              <a:rPr lang="hr-HR" dirty="0">
                <a:ea typeface="+mn-lt"/>
                <a:cs typeface="+mn-lt"/>
              </a:rPr>
              <a:t> 1865. preradio je bajku koju je čuo i objavio je pod naslovom </a:t>
            </a:r>
            <a:r>
              <a:rPr lang="hr-HR" i="1" dirty="0" err="1">
                <a:ea typeface="+mn-lt"/>
                <a:cs typeface="+mn-lt"/>
              </a:rPr>
              <a:t>The</a:t>
            </a:r>
            <a:r>
              <a:rPr lang="hr-HR" i="1" dirty="0">
                <a:ea typeface="+mn-lt"/>
                <a:cs typeface="+mn-lt"/>
              </a:rPr>
              <a:t> </a:t>
            </a:r>
            <a:r>
              <a:rPr lang="hr-HR" i="1" dirty="0" err="1">
                <a:ea typeface="+mn-lt"/>
                <a:cs typeface="+mn-lt"/>
              </a:rPr>
              <a:t>Celebrated</a:t>
            </a:r>
            <a:r>
              <a:rPr lang="hr-HR" i="1" dirty="0">
                <a:ea typeface="+mn-lt"/>
                <a:cs typeface="+mn-lt"/>
              </a:rPr>
              <a:t> </a:t>
            </a:r>
            <a:r>
              <a:rPr lang="hr-HR" i="1" dirty="0" err="1">
                <a:ea typeface="+mn-lt"/>
                <a:cs typeface="+mn-lt"/>
              </a:rPr>
              <a:t>Jumping</a:t>
            </a:r>
            <a:r>
              <a:rPr lang="hr-HR" i="1" dirty="0">
                <a:ea typeface="+mn-lt"/>
                <a:cs typeface="+mn-lt"/>
              </a:rPr>
              <a:t> </a:t>
            </a:r>
            <a:r>
              <a:rPr lang="hr-HR" i="1" dirty="0" err="1">
                <a:ea typeface="+mn-lt"/>
                <a:cs typeface="+mn-lt"/>
              </a:rPr>
              <a:t>Frog</a:t>
            </a:r>
            <a:r>
              <a:rPr lang="hr-HR" i="1" dirty="0">
                <a:ea typeface="+mn-lt"/>
                <a:cs typeface="+mn-lt"/>
              </a:rPr>
              <a:t> </a:t>
            </a:r>
            <a:r>
              <a:rPr lang="hr-HR" i="1" dirty="0" err="1">
                <a:ea typeface="+mn-lt"/>
                <a:cs typeface="+mn-lt"/>
              </a:rPr>
              <a:t>of</a:t>
            </a:r>
            <a:r>
              <a:rPr lang="hr-HR" i="1" dirty="0">
                <a:ea typeface="+mn-lt"/>
                <a:cs typeface="+mn-lt"/>
              </a:rPr>
              <a:t> </a:t>
            </a:r>
            <a:r>
              <a:rPr lang="hr-HR" i="1" dirty="0" err="1">
                <a:ea typeface="+mn-lt"/>
                <a:cs typeface="+mn-lt"/>
              </a:rPr>
              <a:t>Calaveras</a:t>
            </a:r>
            <a:r>
              <a:rPr lang="hr-HR" i="1" dirty="0">
                <a:ea typeface="+mn-lt"/>
                <a:cs typeface="+mn-lt"/>
              </a:rPr>
              <a:t> </a:t>
            </a:r>
            <a:r>
              <a:rPr lang="hr-HR" i="1" dirty="0" err="1">
                <a:ea typeface="+mn-lt"/>
                <a:cs typeface="+mn-lt"/>
              </a:rPr>
              <a:t>County</a:t>
            </a:r>
            <a:endParaRPr lang="hr-HR" dirty="0" err="1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26FCA70-7587-8C99-A9B2-2FDB7FC01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3618" y="279627"/>
            <a:ext cx="2356678" cy="3504745"/>
          </a:xfrm>
          <a:prstGeom prst="rect">
            <a:avLst/>
          </a:prstGeom>
        </p:spPr>
      </p:pic>
      <p:pic>
        <p:nvPicPr>
          <p:cNvPr id="6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C340D979-DBC8-15BD-85B4-8F06EA350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008" y="4001603"/>
            <a:ext cx="3692940" cy="278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9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3E9D5-F5D5-4651-06C5-878CADF78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21" y="387212"/>
            <a:ext cx="10515600" cy="1325563"/>
          </a:xfrm>
        </p:spPr>
        <p:txBody>
          <a:bodyPr/>
          <a:lstStyle/>
          <a:p>
            <a:r>
              <a:rPr lang="en-US" sz="6000" dirty="0" err="1">
                <a:cs typeface="Calibri Light"/>
              </a:rPr>
              <a:t>Književna</a:t>
            </a:r>
            <a:r>
              <a:rPr lang="en-US" sz="6000" dirty="0">
                <a:cs typeface="Calibri Light"/>
              </a:rPr>
              <a:t> </a:t>
            </a:r>
            <a:r>
              <a:rPr lang="en-US" sz="6000" dirty="0" err="1">
                <a:cs typeface="Calibri Light"/>
              </a:rPr>
              <a:t>djela</a:t>
            </a:r>
            <a:endParaRPr lang="en-US" sz="600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3393C-8CB8-78B2-EF11-243EA8E20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35" y="2156929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i="1" dirty="0" err="1">
                <a:ea typeface="+mn-lt"/>
                <a:cs typeface="+mn-lt"/>
              </a:rPr>
              <a:t>Pustolovine</a:t>
            </a:r>
            <a:r>
              <a:rPr lang="en-US" i="1" dirty="0">
                <a:ea typeface="+mn-lt"/>
                <a:cs typeface="+mn-lt"/>
              </a:rPr>
              <a:t> Toma </a:t>
            </a:r>
            <a:r>
              <a:rPr lang="en-US" i="1" dirty="0" err="1">
                <a:ea typeface="+mn-lt"/>
                <a:cs typeface="+mn-lt"/>
              </a:rPr>
              <a:t>Sawyera</a:t>
            </a:r>
            <a:r>
              <a:rPr lang="en-US" dirty="0">
                <a:ea typeface="+mn-lt"/>
                <a:cs typeface="+mn-lt"/>
              </a:rPr>
              <a:t> (1876.)</a:t>
            </a:r>
            <a:endParaRPr lang="en-US" dirty="0">
              <a:cs typeface="Calibri" panose="020F0502020204030204"/>
            </a:endParaRPr>
          </a:p>
          <a:p>
            <a:r>
              <a:rPr lang="en-US" i="1" dirty="0">
                <a:ea typeface="+mn-lt"/>
                <a:cs typeface="+mn-lt"/>
              </a:rPr>
              <a:t>Kraljević </a:t>
            </a:r>
            <a:r>
              <a:rPr lang="en-US" i="1" dirty="0" err="1">
                <a:ea typeface="+mn-lt"/>
                <a:cs typeface="+mn-lt"/>
              </a:rPr>
              <a:t>i</a:t>
            </a:r>
            <a:r>
              <a:rPr lang="en-US" i="1" dirty="0">
                <a:ea typeface="+mn-lt"/>
                <a:cs typeface="+mn-lt"/>
              </a:rPr>
              <a:t> </a:t>
            </a:r>
            <a:r>
              <a:rPr lang="en-US" i="1" dirty="0" err="1">
                <a:ea typeface="+mn-lt"/>
                <a:cs typeface="+mn-lt"/>
              </a:rPr>
              <a:t>prosjak</a:t>
            </a:r>
            <a:r>
              <a:rPr lang="en-US" dirty="0">
                <a:ea typeface="+mn-lt"/>
                <a:cs typeface="+mn-lt"/>
              </a:rPr>
              <a:t> (1882.)</a:t>
            </a:r>
            <a:endParaRPr lang="en-US" dirty="0"/>
          </a:p>
          <a:p>
            <a:r>
              <a:rPr lang="en-US" i="1" dirty="0" err="1">
                <a:ea typeface="+mn-lt"/>
                <a:cs typeface="+mn-lt"/>
              </a:rPr>
              <a:t>Život</a:t>
            </a:r>
            <a:r>
              <a:rPr lang="en-US" i="1" dirty="0">
                <a:ea typeface="+mn-lt"/>
                <a:cs typeface="+mn-lt"/>
              </a:rPr>
              <a:t> </a:t>
            </a:r>
            <a:r>
              <a:rPr lang="en-US" i="1" dirty="0" err="1">
                <a:ea typeface="+mn-lt"/>
                <a:cs typeface="+mn-lt"/>
              </a:rPr>
              <a:t>na</a:t>
            </a:r>
            <a:r>
              <a:rPr lang="en-US" i="1" dirty="0">
                <a:ea typeface="+mn-lt"/>
                <a:cs typeface="+mn-lt"/>
              </a:rPr>
              <a:t> </a:t>
            </a:r>
            <a:r>
              <a:rPr lang="en-US" i="1" dirty="0" err="1">
                <a:ea typeface="+mn-lt"/>
                <a:cs typeface="+mn-lt"/>
              </a:rPr>
              <a:t>Mississipiju</a:t>
            </a:r>
            <a:r>
              <a:rPr lang="en-US" dirty="0">
                <a:ea typeface="+mn-lt"/>
                <a:cs typeface="+mn-lt"/>
              </a:rPr>
              <a:t> (1883.)</a:t>
            </a:r>
            <a:endParaRPr lang="en-US" dirty="0"/>
          </a:p>
          <a:p>
            <a:r>
              <a:rPr lang="en-US" i="1" dirty="0" err="1">
                <a:ea typeface="+mn-lt"/>
                <a:cs typeface="+mn-lt"/>
              </a:rPr>
              <a:t>Pustolovine</a:t>
            </a:r>
            <a:r>
              <a:rPr lang="en-US" i="1" dirty="0">
                <a:ea typeface="+mn-lt"/>
                <a:cs typeface="+mn-lt"/>
              </a:rPr>
              <a:t> </a:t>
            </a:r>
            <a:r>
              <a:rPr lang="en-US" i="1" dirty="0" err="1">
                <a:ea typeface="+mn-lt"/>
                <a:cs typeface="+mn-lt"/>
              </a:rPr>
              <a:t>Huckleberryja</a:t>
            </a:r>
            <a:r>
              <a:rPr lang="en-US" i="1" dirty="0">
                <a:ea typeface="+mn-lt"/>
                <a:cs typeface="+mn-lt"/>
              </a:rPr>
              <a:t> Finna</a:t>
            </a:r>
            <a:r>
              <a:rPr lang="en-US" dirty="0">
                <a:ea typeface="+mn-lt"/>
                <a:cs typeface="+mn-lt"/>
              </a:rPr>
              <a:t> (1884.)</a:t>
            </a:r>
            <a:endParaRPr lang="en-US" dirty="0"/>
          </a:p>
          <a:p>
            <a:r>
              <a:rPr lang="en-US" i="1" dirty="0">
                <a:ea typeface="+mn-lt"/>
                <a:cs typeface="+mn-lt"/>
              </a:rPr>
              <a:t>Yankee </a:t>
            </a:r>
            <a:r>
              <a:rPr lang="en-US" i="1" dirty="0" err="1">
                <a:ea typeface="+mn-lt"/>
                <a:cs typeface="+mn-lt"/>
              </a:rPr>
              <a:t>na</a:t>
            </a:r>
            <a:r>
              <a:rPr lang="en-US" i="1" dirty="0">
                <a:ea typeface="+mn-lt"/>
                <a:cs typeface="+mn-lt"/>
              </a:rPr>
              <a:t> </a:t>
            </a:r>
            <a:r>
              <a:rPr lang="en-US" i="1" dirty="0" err="1">
                <a:ea typeface="+mn-lt"/>
                <a:cs typeface="+mn-lt"/>
              </a:rPr>
              <a:t>dvoru</a:t>
            </a:r>
            <a:r>
              <a:rPr lang="en-US" i="1" dirty="0">
                <a:ea typeface="+mn-lt"/>
                <a:cs typeface="+mn-lt"/>
              </a:rPr>
              <a:t> </a:t>
            </a:r>
            <a:r>
              <a:rPr lang="en-US" i="1" dirty="0" err="1">
                <a:ea typeface="+mn-lt"/>
                <a:cs typeface="+mn-lt"/>
              </a:rPr>
              <a:t>kralja</a:t>
            </a:r>
            <a:r>
              <a:rPr lang="en-US" i="1" dirty="0">
                <a:ea typeface="+mn-lt"/>
                <a:cs typeface="+mn-lt"/>
              </a:rPr>
              <a:t> </a:t>
            </a:r>
            <a:r>
              <a:rPr lang="en-US" i="1" dirty="0" err="1">
                <a:ea typeface="+mn-lt"/>
                <a:cs typeface="+mn-lt"/>
              </a:rPr>
              <a:t>Arthura</a:t>
            </a:r>
            <a:r>
              <a:rPr lang="en-US" dirty="0">
                <a:ea typeface="+mn-lt"/>
                <a:cs typeface="+mn-lt"/>
              </a:rPr>
              <a:t> (1889.)</a:t>
            </a:r>
            <a:endParaRPr lang="en-US" dirty="0"/>
          </a:p>
          <a:p>
            <a:r>
              <a:rPr lang="en-US" i="1" dirty="0" err="1">
                <a:ea typeface="+mn-lt"/>
                <a:cs typeface="+mn-lt"/>
              </a:rPr>
              <a:t>Tajanstveni</a:t>
            </a:r>
            <a:r>
              <a:rPr lang="en-US" i="1" dirty="0">
                <a:ea typeface="+mn-lt"/>
                <a:cs typeface="+mn-lt"/>
              </a:rPr>
              <a:t> </a:t>
            </a:r>
            <a:r>
              <a:rPr lang="en-US" i="1" dirty="0" err="1">
                <a:ea typeface="+mn-lt"/>
                <a:cs typeface="+mn-lt"/>
              </a:rPr>
              <a:t>stranac</a:t>
            </a:r>
            <a:r>
              <a:rPr lang="en-US" dirty="0">
                <a:ea typeface="+mn-lt"/>
                <a:cs typeface="+mn-lt"/>
              </a:rPr>
              <a:t> (1916.)</a:t>
            </a:r>
            <a:endParaRPr lang="en-US" dirty="0"/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8CC9106-0050-7862-630E-7E32720D0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661" y="800541"/>
            <a:ext cx="1826592" cy="233039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38EAA0B-85B4-4480-F0B5-110393455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705" y="803756"/>
            <a:ext cx="1826591" cy="2346050"/>
          </a:xfrm>
          <a:prstGeom prst="rect">
            <a:avLst/>
          </a:prstGeom>
        </p:spPr>
      </p:pic>
      <p:pic>
        <p:nvPicPr>
          <p:cNvPr id="6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90270C4-8D84-268F-28A3-D701A155D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4486" y="801934"/>
            <a:ext cx="1671982" cy="2349698"/>
          </a:xfrm>
          <a:prstGeom prst="rect">
            <a:avLst/>
          </a:prstGeom>
        </p:spPr>
      </p:pic>
      <p:pic>
        <p:nvPicPr>
          <p:cNvPr id="7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8B01CE38-BBC7-440A-A362-64FA27E67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662" y="3775431"/>
            <a:ext cx="1826591" cy="2355135"/>
          </a:xfrm>
          <a:prstGeom prst="rect">
            <a:avLst/>
          </a:prstGeom>
        </p:spPr>
      </p:pic>
      <p:pic>
        <p:nvPicPr>
          <p:cNvPr id="8" name="Picture 8" descr="A picture containing map&#10;&#10;Description automatically generated">
            <a:extLst>
              <a:ext uri="{FF2B5EF4-FFF2-40B4-BE49-F238E27FC236}">
                <a16:creationId xmlns:a16="http://schemas.microsoft.com/office/drawing/2014/main" id="{D9017954-5C47-2D04-7691-BB7418D125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7704" y="3775264"/>
            <a:ext cx="1627809" cy="2355472"/>
          </a:xfrm>
          <a:prstGeom prst="rect">
            <a:avLst/>
          </a:prstGeom>
        </p:spPr>
      </p:pic>
      <p:pic>
        <p:nvPicPr>
          <p:cNvPr id="9" name="Picture 9" descr="A picture containing map&#10;&#10;Description automatically generated">
            <a:extLst>
              <a:ext uri="{FF2B5EF4-FFF2-40B4-BE49-F238E27FC236}">
                <a16:creationId xmlns:a16="http://schemas.microsoft.com/office/drawing/2014/main" id="{707BD4D4-7F9D-FFB8-60C7-A617B99032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1174" y="3772727"/>
            <a:ext cx="1490870" cy="236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3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33959-F1C0-7D5E-6127-5D3D2F5CC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462" y="348420"/>
            <a:ext cx="6002110" cy="1495425"/>
          </a:xfrm>
        </p:spPr>
        <p:txBody>
          <a:bodyPr>
            <a:normAutofit/>
          </a:bodyPr>
          <a:lstStyle/>
          <a:p>
            <a:r>
              <a:rPr lang="en-US" sz="6000" dirty="0">
                <a:ea typeface="+mj-lt"/>
                <a:cs typeface="+mj-lt"/>
              </a:rPr>
              <a:t>O </a:t>
            </a:r>
            <a:r>
              <a:rPr lang="en-US" sz="6000" dirty="0" err="1">
                <a:ea typeface="+mj-lt"/>
                <a:cs typeface="+mj-lt"/>
              </a:rPr>
              <a:t>knjizi</a:t>
            </a:r>
            <a:endParaRPr lang="en-US" sz="6000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FEB57-F48D-8F14-C2D9-F17133AA7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67" y="2294632"/>
            <a:ext cx="7018109" cy="37290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dirty="0">
                <a:ea typeface="+mn-lt"/>
                <a:cs typeface="+mn-lt"/>
              </a:rPr>
              <a:t>vrsta djela:  pustolovni roman</a:t>
            </a:r>
          </a:p>
          <a:p>
            <a:r>
              <a:rPr lang="hr-HR" dirty="0">
                <a:ea typeface="+mn-lt"/>
                <a:cs typeface="+mn-lt"/>
              </a:rPr>
              <a:t>mjesto radnje: rijeka Mississippi, američki Jug</a:t>
            </a:r>
          </a:p>
          <a:p>
            <a:r>
              <a:rPr lang="hr-HR" dirty="0">
                <a:ea typeface="+mn-lt"/>
                <a:cs typeface="+mn-lt"/>
              </a:rPr>
              <a:t>vrijeme radnje: 19. stoljeće</a:t>
            </a:r>
          </a:p>
          <a:p>
            <a:r>
              <a:rPr lang="hr-HR" dirty="0">
                <a:ea typeface="+mn-lt"/>
                <a:cs typeface="+mn-lt"/>
              </a:rPr>
              <a:t>tema: putovanje </a:t>
            </a:r>
            <a:r>
              <a:rPr lang="hr-HR" dirty="0" err="1">
                <a:ea typeface="+mn-lt"/>
                <a:cs typeface="+mn-lt"/>
              </a:rPr>
              <a:t>Hucka</a:t>
            </a:r>
            <a:r>
              <a:rPr lang="hr-HR" dirty="0">
                <a:ea typeface="+mn-lt"/>
                <a:cs typeface="+mn-lt"/>
              </a:rPr>
              <a:t> Finna i Jima po rijeci Mississippi</a:t>
            </a:r>
            <a:endParaRPr lang="hr-HR" dirty="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D141077-D3FA-9445-41A9-5D99707B78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129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1380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5DB43-BF84-5703-C46B-9953DD4D9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734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 err="1">
                <a:ea typeface="+mj-lt"/>
                <a:cs typeface="+mj-lt"/>
              </a:rPr>
              <a:t>Likovi</a:t>
            </a:r>
            <a:r>
              <a:rPr lang="en-US" sz="6000" dirty="0">
                <a:ea typeface="+mj-lt"/>
                <a:cs typeface="+mj-lt"/>
              </a:rPr>
              <a:t> u </a:t>
            </a:r>
            <a:r>
              <a:rPr lang="en-US" sz="6000" dirty="0" err="1">
                <a:ea typeface="+mj-lt"/>
                <a:cs typeface="+mj-lt"/>
              </a:rPr>
              <a:t>knjizi</a:t>
            </a:r>
            <a:endParaRPr lang="en-US" sz="6000" dirty="0" err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8F82C-1958-4FBB-5B4C-DE8700B63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809" y="193606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dirty="0">
                <a:cs typeface="Calibri"/>
              </a:rPr>
              <a:t>glavni lik: </a:t>
            </a:r>
            <a:r>
              <a:rPr lang="hr-HR" dirty="0" err="1">
                <a:cs typeface="Calibri"/>
              </a:rPr>
              <a:t>Huck</a:t>
            </a:r>
            <a:r>
              <a:rPr lang="hr-HR" dirty="0">
                <a:cs typeface="Calibri"/>
              </a:rPr>
              <a:t> Finn</a:t>
            </a:r>
          </a:p>
          <a:p>
            <a:r>
              <a:rPr lang="hr-HR" dirty="0">
                <a:cs typeface="Calibri"/>
              </a:rPr>
              <a:t>sporedni likovi: </a:t>
            </a:r>
            <a:r>
              <a:rPr lang="hr-HR" dirty="0">
                <a:ea typeface="+mn-lt"/>
                <a:cs typeface="+mn-lt"/>
              </a:rPr>
              <a:t>Jim, Tom </a:t>
            </a:r>
            <a:r>
              <a:rPr lang="hr-HR" dirty="0" err="1">
                <a:ea typeface="+mn-lt"/>
                <a:cs typeface="+mn-lt"/>
              </a:rPr>
              <a:t>Sawyer</a:t>
            </a:r>
            <a:r>
              <a:rPr lang="hr-HR" dirty="0">
                <a:ea typeface="+mn-lt"/>
                <a:cs typeface="+mn-lt"/>
              </a:rPr>
              <a:t>, </a:t>
            </a:r>
            <a:r>
              <a:rPr lang="hr-HR" dirty="0" err="1">
                <a:ea typeface="+mn-lt"/>
                <a:cs typeface="+mn-lt"/>
              </a:rPr>
              <a:t>Huckov</a:t>
            </a:r>
            <a:r>
              <a:rPr lang="hr-HR" dirty="0">
                <a:ea typeface="+mn-lt"/>
                <a:cs typeface="+mn-lt"/>
              </a:rPr>
              <a:t> otac, gospođa Watson, udovica Douglas</a:t>
            </a:r>
            <a:endParaRPr lang="hr-HR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pic>
        <p:nvPicPr>
          <p:cNvPr id="4" name="Picture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2E1FC8F0-E187-C8E4-D1E5-45420EDC8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1" y="3840066"/>
            <a:ext cx="1738244" cy="2347345"/>
          </a:xfrm>
          <a:prstGeom prst="rect">
            <a:avLst/>
          </a:prstGeom>
        </p:spPr>
      </p:pic>
      <p:pic>
        <p:nvPicPr>
          <p:cNvPr id="5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98FD834-F455-6EC6-2A58-BEEA1E7E6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573" y="3845696"/>
            <a:ext cx="1738245" cy="2325044"/>
          </a:xfrm>
          <a:prstGeom prst="rect">
            <a:avLst/>
          </a:prstGeom>
        </p:spPr>
      </p:pic>
      <p:pic>
        <p:nvPicPr>
          <p:cNvPr id="6" name="Picture 6" descr="A picture containing text, book, linedrawing&#10;&#10;Description automatically generated">
            <a:extLst>
              <a:ext uri="{FF2B5EF4-FFF2-40B4-BE49-F238E27FC236}">
                <a16:creationId xmlns:a16="http://schemas.microsoft.com/office/drawing/2014/main" id="{54F900B5-3D62-EC5A-920B-1D049907D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7412" y="3845341"/>
            <a:ext cx="1277610" cy="2325756"/>
          </a:xfrm>
          <a:prstGeom prst="rect">
            <a:avLst/>
          </a:prstGeom>
        </p:spPr>
      </p:pic>
      <p:pic>
        <p:nvPicPr>
          <p:cNvPr id="7" name="Picture 7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DA4ADD8C-B8CE-40B2-170E-6A1D9F0C6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8575" y="3847496"/>
            <a:ext cx="1959112" cy="2321442"/>
          </a:xfrm>
          <a:prstGeom prst="rect">
            <a:avLst/>
          </a:prstGeom>
        </p:spPr>
      </p:pic>
      <p:pic>
        <p:nvPicPr>
          <p:cNvPr id="8" name="Picture 8" descr="A picture containing text, book, linedrawing&#10;&#10;Description automatically generated">
            <a:extLst>
              <a:ext uri="{FF2B5EF4-FFF2-40B4-BE49-F238E27FC236}">
                <a16:creationId xmlns:a16="http://schemas.microsoft.com/office/drawing/2014/main" id="{B02052E4-52E9-018B-F0CC-0E38D35EC7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6385" y="3845339"/>
            <a:ext cx="1463319" cy="2325757"/>
          </a:xfrm>
          <a:prstGeom prst="rect">
            <a:avLst/>
          </a:prstGeom>
        </p:spPr>
      </p:pic>
      <p:pic>
        <p:nvPicPr>
          <p:cNvPr id="10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41D5C5A-43FA-B9C2-8B82-BA80418849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2391" y="3848652"/>
            <a:ext cx="1722783" cy="231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3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591D6-D564-BB5E-B5EC-A5283548F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505" y="491985"/>
            <a:ext cx="6002110" cy="149542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6000" dirty="0" err="1">
                <a:cs typeface="Calibri Light"/>
              </a:rPr>
              <a:t>Osobine</a:t>
            </a:r>
            <a:r>
              <a:rPr lang="en-US" sz="6000" dirty="0">
                <a:cs typeface="Calibri Light"/>
              </a:rPr>
              <a:t> </a:t>
            </a:r>
            <a:r>
              <a:rPr lang="en-US" sz="6000" dirty="0" err="1">
                <a:cs typeface="Calibri Light"/>
              </a:rPr>
              <a:t>glavnog</a:t>
            </a:r>
            <a:r>
              <a:rPr lang="en-US" sz="6000" dirty="0">
                <a:cs typeface="Calibri Light"/>
              </a:rPr>
              <a:t> </a:t>
            </a:r>
            <a:r>
              <a:rPr lang="en-US" sz="6000" dirty="0" err="1">
                <a:cs typeface="Calibri Light"/>
              </a:rPr>
              <a:t>lika</a:t>
            </a:r>
            <a:r>
              <a:rPr lang="en-US" sz="6000" dirty="0">
                <a:cs typeface="Calibri Light"/>
              </a:rPr>
              <a:t> 1.dio</a:t>
            </a:r>
            <a:endParaRPr lang="en-US" sz="6000" dirty="0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B8CF5-F187-0594-D83E-8DDF677D2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4" y="2482371"/>
            <a:ext cx="7625500" cy="37290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cs typeface="Calibri"/>
            </a:endParaRPr>
          </a:p>
          <a:p>
            <a:r>
              <a:rPr lang="hr-HR" sz="2400" b="1" dirty="0">
                <a:ea typeface="Calibri"/>
                <a:cs typeface="Calibri"/>
              </a:rPr>
              <a:t>krivnja</a:t>
            </a:r>
            <a:r>
              <a:rPr lang="hr-HR" sz="2400" dirty="0">
                <a:ea typeface="Calibri"/>
                <a:cs typeface="Calibri"/>
              </a:rPr>
              <a:t>: ,,…, a ja više nisam bio prpošan kao prije, već nekako pokunjen i ponizan, kao da sam ja kriv iako ja nisam ništa učinio</a:t>
            </a:r>
          </a:p>
          <a:p>
            <a:r>
              <a:rPr lang="hr-HR" sz="2400" b="1" dirty="0">
                <a:ea typeface="Calibri"/>
                <a:cs typeface="Calibri"/>
              </a:rPr>
              <a:t>empatičan</a:t>
            </a:r>
            <a:r>
              <a:rPr lang="hr-HR" sz="2400" dirty="0">
                <a:ea typeface="Calibri"/>
                <a:cs typeface="Calibri"/>
              </a:rPr>
              <a:t>: ,, Te jadnice bile su tako sretne i zadovoljne da me srce zaboljelo dok sam gledao kako ih varaju i lažu.''</a:t>
            </a:r>
            <a:endParaRPr lang="hr-HR" sz="2400" dirty="0">
              <a:ea typeface="+mn-lt"/>
              <a:cs typeface="+mn-lt"/>
            </a:endParaRPr>
          </a:p>
          <a:p>
            <a:endParaRPr lang="hr-HR" sz="2400" dirty="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Picture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276997B1-36CE-008A-F3A1-1122F420D6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9" r="9969"/>
          <a:stretch/>
        </p:blipFill>
        <p:spPr>
          <a:xfrm>
            <a:off x="764118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7961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E1330-E554-42EF-F050-575D0E12F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r>
              <a:rPr lang="en-US" sz="5400">
                <a:ea typeface="Calibri Light"/>
                <a:cs typeface="Calibri Light"/>
              </a:rPr>
              <a:t>Osobine glavnog lika 2.dio</a:t>
            </a:r>
            <a:endParaRPr lang="en-US" sz="5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EEC80-0B3C-5D86-3419-36BBE41EF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475" y="2559878"/>
            <a:ext cx="7525183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z="2400" b="1" dirty="0">
                <a:ea typeface="+mn-lt"/>
                <a:cs typeface="+mn-lt"/>
              </a:rPr>
              <a:t>praznovjeran</a:t>
            </a:r>
            <a:r>
              <a:rPr lang="hr-HR" sz="2400" dirty="0">
                <a:ea typeface="+mn-lt"/>
                <a:cs typeface="+mn-lt"/>
              </a:rPr>
              <a:t>: ,, Ustao sam, okrenuo se tri puta oko sebe i svaki se puta prekrižio; zatim sam koncem vezao uvojak svoje kose da otjeram vještice.''</a:t>
            </a:r>
            <a:endParaRPr lang="hr-HR" sz="2400" dirty="0">
              <a:cs typeface="Calibri"/>
            </a:endParaRPr>
          </a:p>
          <a:p>
            <a:r>
              <a:rPr lang="hr-HR" sz="2400" b="1" dirty="0">
                <a:ea typeface="Calibri"/>
                <a:cs typeface="Calibri"/>
              </a:rPr>
              <a:t>kreativan:</a:t>
            </a:r>
            <a:r>
              <a:rPr lang="hr-HR" sz="2400" dirty="0">
                <a:ea typeface="Calibri"/>
                <a:cs typeface="Calibri"/>
              </a:rPr>
              <a:t> Finn sam smišlja svoje ubojstvo, tijekom cijele knjige smišlja različite priče</a:t>
            </a:r>
          </a:p>
          <a:p>
            <a:endParaRPr lang="en-US" sz="2400">
              <a:ea typeface="Calibri"/>
              <a:cs typeface="Calibri"/>
            </a:endParaRPr>
          </a:p>
        </p:txBody>
      </p:sp>
      <p:pic>
        <p:nvPicPr>
          <p:cNvPr id="4" name="Picture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1EB1CBF2-FA77-65D2-BD85-EF4F76C520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2" r="1216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8143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DDB4-6C1C-26A1-112B-57BF2184C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26" y="188429"/>
            <a:ext cx="10515600" cy="1325563"/>
          </a:xfrm>
        </p:spPr>
        <p:txBody>
          <a:bodyPr/>
          <a:lstStyle/>
          <a:p>
            <a:r>
              <a:rPr lang="en-US" sz="6000" dirty="0" err="1">
                <a:ea typeface="Calibri Light"/>
                <a:cs typeface="Calibri Light"/>
              </a:rPr>
              <a:t>Kratki</a:t>
            </a:r>
            <a:r>
              <a:rPr lang="en-US" sz="6000" dirty="0">
                <a:ea typeface="Calibri Light"/>
                <a:cs typeface="Calibri Light"/>
              </a:rPr>
              <a:t> </a:t>
            </a:r>
            <a:r>
              <a:rPr lang="en-US" sz="6000" dirty="0" err="1">
                <a:ea typeface="Calibri Light"/>
                <a:cs typeface="Calibri Light"/>
              </a:rPr>
              <a:t>sadržaj</a:t>
            </a:r>
            <a:r>
              <a:rPr lang="en-US" sz="6000" dirty="0">
                <a:ea typeface="Calibri Light"/>
                <a:cs typeface="Calibri Light"/>
              </a:rPr>
              <a:t> 1.dio</a:t>
            </a:r>
            <a:endParaRPr lang="en-US" sz="600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F84A7-8301-33F4-4457-FF3AFE7F8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287" y="177040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dirty="0" err="1">
                <a:cs typeface="Calibri"/>
              </a:rPr>
              <a:t>Huckov</a:t>
            </a:r>
            <a:r>
              <a:rPr lang="hr-HR" dirty="0">
                <a:cs typeface="Calibri"/>
              </a:rPr>
              <a:t> život s udovicom Douglas, avanture s Tomom </a:t>
            </a:r>
            <a:r>
              <a:rPr lang="hr-HR" dirty="0" err="1">
                <a:cs typeface="Calibri"/>
              </a:rPr>
              <a:t>Sawyerom</a:t>
            </a:r>
            <a:endParaRPr lang="hr-HR" dirty="0">
              <a:cs typeface="Calibri"/>
            </a:endParaRPr>
          </a:p>
          <a:p>
            <a:r>
              <a:rPr lang="hr-HR" dirty="0">
                <a:cs typeface="Calibri"/>
              </a:rPr>
              <a:t>Finn počinje voljeti svoj novi život</a:t>
            </a:r>
          </a:p>
          <a:p>
            <a:r>
              <a:rPr lang="hr-HR" dirty="0">
                <a:cs typeface="Calibri"/>
              </a:rPr>
              <a:t>neočekivani dolazak </a:t>
            </a:r>
            <a:r>
              <a:rPr lang="hr-HR" dirty="0" err="1">
                <a:cs typeface="Calibri"/>
              </a:rPr>
              <a:t>Finnovog</a:t>
            </a:r>
            <a:r>
              <a:rPr lang="hr-HR" dirty="0">
                <a:cs typeface="Calibri"/>
              </a:rPr>
              <a:t> oca, te nevolje koje otac nanosi Finnu</a:t>
            </a:r>
          </a:p>
        </p:txBody>
      </p:sp>
      <p:pic>
        <p:nvPicPr>
          <p:cNvPr id="4" name="Picture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6B873B8E-999A-D6C0-EB34-99B3BA597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30" y="3436469"/>
            <a:ext cx="2743200" cy="3143495"/>
          </a:xfrm>
          <a:prstGeom prst="rect">
            <a:avLst/>
          </a:prstGeom>
        </p:spPr>
      </p:pic>
      <p:pic>
        <p:nvPicPr>
          <p:cNvPr id="5" name="Picture 5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4DAEDBCC-658E-5248-6A45-620908169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140" y="3433205"/>
            <a:ext cx="2953026" cy="3138982"/>
          </a:xfrm>
          <a:prstGeom prst="rect">
            <a:avLst/>
          </a:prstGeom>
        </p:spPr>
      </p:pic>
      <p:pic>
        <p:nvPicPr>
          <p:cNvPr id="6" name="Picture 6" descr="A picture containing text, person, posing, group&#10;&#10;Description automatically generated">
            <a:extLst>
              <a:ext uri="{FF2B5EF4-FFF2-40B4-BE49-F238E27FC236}">
                <a16:creationId xmlns:a16="http://schemas.microsoft.com/office/drawing/2014/main" id="{A516FADB-93B4-68F7-231C-B4C15798D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878" y="3417147"/>
            <a:ext cx="3703982" cy="313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5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Pustolovine Huckleberry Finna</vt:lpstr>
      <vt:lpstr>O piscu 1.dio</vt:lpstr>
      <vt:lpstr>O piscu 2.dio</vt:lpstr>
      <vt:lpstr>Književna djela</vt:lpstr>
      <vt:lpstr>O knjizi</vt:lpstr>
      <vt:lpstr>Likovi u knjizi</vt:lpstr>
      <vt:lpstr>Osobine glavnog lika 1.dio</vt:lpstr>
      <vt:lpstr>Osobine glavnog lika 2.dio</vt:lpstr>
      <vt:lpstr>Kratki sadržaj 1.dio</vt:lpstr>
      <vt:lpstr>Kratki sadržaj 2.dio</vt:lpstr>
      <vt:lpstr>Kratki sadržaj 3.dio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738</cp:revision>
  <dcterms:created xsi:type="dcterms:W3CDTF">2022-09-24T10:42:13Z</dcterms:created>
  <dcterms:modified xsi:type="dcterms:W3CDTF">2022-09-24T16:42:22Z</dcterms:modified>
</cp:coreProperties>
</file>