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FA401E-8CC6-4048-A9AB-82C3E32C2708}" v="6588" dt="2023-05-19T11:31:37.520"/>
    <p1510:client id="{2D9459D3-5C0C-4D04-BABC-B20761D6A3D6}" v="60" dt="2023-06-12T16:15:34.611"/>
    <p1510:client id="{59E02181-9E40-42DD-9A7C-4F06029D4DC1}" v="74" dt="2023-05-29T08:13:12.983"/>
    <p1510:client id="{8B296874-49D6-495F-BE11-5EDCD0086BF4}" v="14" dt="2023-05-29T08:34:14.187"/>
    <p1510:client id="{D8D9DAB2-BE3D-427A-9A56-7EC6CC1BB402}" v="3" dt="2023-05-29T08:34:58.5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customXml" Target="../customXml/item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ipa Tandara" userId="S::josipa.tandara@skole.hr::9de24856-af8e-4c45-babe-425b8022a41b" providerId="AD" clId="Web-{59E02181-9E40-42DD-9A7C-4F06029D4DC1}"/>
    <pc:docChg chg="modSld">
      <pc:chgData name="Josipa Tandara" userId="S::josipa.tandara@skole.hr::9de24856-af8e-4c45-babe-425b8022a41b" providerId="AD" clId="Web-{59E02181-9E40-42DD-9A7C-4F06029D4DC1}" dt="2023-05-29T08:13:12.983" v="72" actId="20577"/>
      <pc:docMkLst>
        <pc:docMk/>
      </pc:docMkLst>
      <pc:sldChg chg="modSp">
        <pc:chgData name="Josipa Tandara" userId="S::josipa.tandara@skole.hr::9de24856-af8e-4c45-babe-425b8022a41b" providerId="AD" clId="Web-{59E02181-9E40-42DD-9A7C-4F06029D4DC1}" dt="2023-05-29T08:05:47.280" v="4" actId="20577"/>
        <pc:sldMkLst>
          <pc:docMk/>
          <pc:sldMk cId="1783250310" sldId="257"/>
        </pc:sldMkLst>
        <pc:spChg chg="mod">
          <ac:chgData name="Josipa Tandara" userId="S::josipa.tandara@skole.hr::9de24856-af8e-4c45-babe-425b8022a41b" providerId="AD" clId="Web-{59E02181-9E40-42DD-9A7C-4F06029D4DC1}" dt="2023-05-29T08:05:47.280" v="4" actId="20577"/>
          <ac:spMkLst>
            <pc:docMk/>
            <pc:sldMk cId="1783250310" sldId="257"/>
            <ac:spMk id="3" creationId="{740057A5-B053-BC30-DDE9-ADE87D1323F9}"/>
          </ac:spMkLst>
        </pc:spChg>
      </pc:sldChg>
      <pc:sldChg chg="modSp">
        <pc:chgData name="Josipa Tandara" userId="S::josipa.tandara@skole.hr::9de24856-af8e-4c45-babe-425b8022a41b" providerId="AD" clId="Web-{59E02181-9E40-42DD-9A7C-4F06029D4DC1}" dt="2023-05-29T08:06:10.312" v="6" actId="20577"/>
        <pc:sldMkLst>
          <pc:docMk/>
          <pc:sldMk cId="873655628" sldId="258"/>
        </pc:sldMkLst>
        <pc:spChg chg="mod">
          <ac:chgData name="Josipa Tandara" userId="S::josipa.tandara@skole.hr::9de24856-af8e-4c45-babe-425b8022a41b" providerId="AD" clId="Web-{59E02181-9E40-42DD-9A7C-4F06029D4DC1}" dt="2023-05-29T08:06:10.312" v="6" actId="20577"/>
          <ac:spMkLst>
            <pc:docMk/>
            <pc:sldMk cId="873655628" sldId="258"/>
            <ac:spMk id="2" creationId="{D8397C04-9D64-262A-45BA-FC70D268C513}"/>
          </ac:spMkLst>
        </pc:spChg>
      </pc:sldChg>
      <pc:sldChg chg="modSp">
        <pc:chgData name="Josipa Tandara" userId="S::josipa.tandara@skole.hr::9de24856-af8e-4c45-babe-425b8022a41b" providerId="AD" clId="Web-{59E02181-9E40-42DD-9A7C-4F06029D4DC1}" dt="2023-05-29T08:06:45.876" v="11" actId="20577"/>
        <pc:sldMkLst>
          <pc:docMk/>
          <pc:sldMk cId="2632106075" sldId="259"/>
        </pc:sldMkLst>
        <pc:spChg chg="mod">
          <ac:chgData name="Josipa Tandara" userId="S::josipa.tandara@skole.hr::9de24856-af8e-4c45-babe-425b8022a41b" providerId="AD" clId="Web-{59E02181-9E40-42DD-9A7C-4F06029D4DC1}" dt="2023-05-29T08:06:45.876" v="11" actId="20577"/>
          <ac:spMkLst>
            <pc:docMk/>
            <pc:sldMk cId="2632106075" sldId="259"/>
            <ac:spMk id="3" creationId="{859DCC27-9B19-30E4-A283-F402B2013DD9}"/>
          </ac:spMkLst>
        </pc:spChg>
      </pc:sldChg>
      <pc:sldChg chg="modSp">
        <pc:chgData name="Josipa Tandara" userId="S::josipa.tandara@skole.hr::9de24856-af8e-4c45-babe-425b8022a41b" providerId="AD" clId="Web-{59E02181-9E40-42DD-9A7C-4F06029D4DC1}" dt="2023-05-29T08:08:36.129" v="23" actId="20577"/>
        <pc:sldMkLst>
          <pc:docMk/>
          <pc:sldMk cId="563098340" sldId="262"/>
        </pc:sldMkLst>
        <pc:spChg chg="mod">
          <ac:chgData name="Josipa Tandara" userId="S::josipa.tandara@skole.hr::9de24856-af8e-4c45-babe-425b8022a41b" providerId="AD" clId="Web-{59E02181-9E40-42DD-9A7C-4F06029D4DC1}" dt="2023-05-29T08:07:11.830" v="12" actId="20577"/>
          <ac:spMkLst>
            <pc:docMk/>
            <pc:sldMk cId="563098340" sldId="262"/>
            <ac:spMk id="2" creationId="{70057F4C-BD5F-C64A-B5EE-4B8BB7A20909}"/>
          </ac:spMkLst>
        </pc:spChg>
        <pc:spChg chg="mod">
          <ac:chgData name="Josipa Tandara" userId="S::josipa.tandara@skole.hr::9de24856-af8e-4c45-babe-425b8022a41b" providerId="AD" clId="Web-{59E02181-9E40-42DD-9A7C-4F06029D4DC1}" dt="2023-05-29T08:08:36.129" v="23" actId="20577"/>
          <ac:spMkLst>
            <pc:docMk/>
            <pc:sldMk cId="563098340" sldId="262"/>
            <ac:spMk id="3" creationId="{2B7DDBB9-CBE2-DBCE-D612-B76447BE2157}"/>
          </ac:spMkLst>
        </pc:spChg>
      </pc:sldChg>
      <pc:sldChg chg="modSp">
        <pc:chgData name="Josipa Tandara" userId="S::josipa.tandara@skole.hr::9de24856-af8e-4c45-babe-425b8022a41b" providerId="AD" clId="Web-{59E02181-9E40-42DD-9A7C-4F06029D4DC1}" dt="2023-05-29T08:08:51.927" v="25" actId="20577"/>
        <pc:sldMkLst>
          <pc:docMk/>
          <pc:sldMk cId="1171822737" sldId="263"/>
        </pc:sldMkLst>
        <pc:spChg chg="mod">
          <ac:chgData name="Josipa Tandara" userId="S::josipa.tandara@skole.hr::9de24856-af8e-4c45-babe-425b8022a41b" providerId="AD" clId="Web-{59E02181-9E40-42DD-9A7C-4F06029D4DC1}" dt="2023-05-29T08:08:51.927" v="25" actId="20577"/>
          <ac:spMkLst>
            <pc:docMk/>
            <pc:sldMk cId="1171822737" sldId="263"/>
            <ac:spMk id="3" creationId="{192D8DDE-7AD4-92F9-6589-74342B2A20E1}"/>
          </ac:spMkLst>
        </pc:spChg>
      </pc:sldChg>
      <pc:sldChg chg="modSp">
        <pc:chgData name="Josipa Tandara" userId="S::josipa.tandara@skole.hr::9de24856-af8e-4c45-babe-425b8022a41b" providerId="AD" clId="Web-{59E02181-9E40-42DD-9A7C-4F06029D4DC1}" dt="2023-05-29T08:09:15.787" v="27" actId="20577"/>
        <pc:sldMkLst>
          <pc:docMk/>
          <pc:sldMk cId="998847974" sldId="264"/>
        </pc:sldMkLst>
        <pc:graphicFrameChg chg="modGraphic">
          <ac:chgData name="Josipa Tandara" userId="S::josipa.tandara@skole.hr::9de24856-af8e-4c45-babe-425b8022a41b" providerId="AD" clId="Web-{59E02181-9E40-42DD-9A7C-4F06029D4DC1}" dt="2023-05-29T08:09:15.787" v="27" actId="20577"/>
          <ac:graphicFrameMkLst>
            <pc:docMk/>
            <pc:sldMk cId="998847974" sldId="264"/>
            <ac:graphicFrameMk id="5" creationId="{98E190F7-E1EE-86A6-E34E-4665BCB3C240}"/>
          </ac:graphicFrameMkLst>
        </pc:graphicFrameChg>
      </pc:sldChg>
      <pc:sldChg chg="modSp">
        <pc:chgData name="Josipa Tandara" userId="S::josipa.tandara@skole.hr::9de24856-af8e-4c45-babe-425b8022a41b" providerId="AD" clId="Web-{59E02181-9E40-42DD-9A7C-4F06029D4DC1}" dt="2023-05-29T08:09:51.273" v="32" actId="20577"/>
        <pc:sldMkLst>
          <pc:docMk/>
          <pc:sldMk cId="3845626465" sldId="266"/>
        </pc:sldMkLst>
        <pc:spChg chg="mod">
          <ac:chgData name="Josipa Tandara" userId="S::josipa.tandara@skole.hr::9de24856-af8e-4c45-babe-425b8022a41b" providerId="AD" clId="Web-{59E02181-9E40-42DD-9A7C-4F06029D4DC1}" dt="2023-05-29T08:09:51.273" v="32" actId="20577"/>
          <ac:spMkLst>
            <pc:docMk/>
            <pc:sldMk cId="3845626465" sldId="266"/>
            <ac:spMk id="3" creationId="{A96C4966-FC5F-322F-498A-9564975562F0}"/>
          </ac:spMkLst>
        </pc:spChg>
      </pc:sldChg>
      <pc:sldChg chg="modSp">
        <pc:chgData name="Josipa Tandara" userId="S::josipa.tandara@skole.hr::9de24856-af8e-4c45-babe-425b8022a41b" providerId="AD" clId="Web-{59E02181-9E40-42DD-9A7C-4F06029D4DC1}" dt="2023-05-29T08:10:14.180" v="34" actId="20577"/>
        <pc:sldMkLst>
          <pc:docMk/>
          <pc:sldMk cId="1244626909" sldId="267"/>
        </pc:sldMkLst>
        <pc:graphicFrameChg chg="modGraphic">
          <ac:chgData name="Josipa Tandara" userId="S::josipa.tandara@skole.hr::9de24856-af8e-4c45-babe-425b8022a41b" providerId="AD" clId="Web-{59E02181-9E40-42DD-9A7C-4F06029D4DC1}" dt="2023-05-29T08:10:14.180" v="34" actId="20577"/>
          <ac:graphicFrameMkLst>
            <pc:docMk/>
            <pc:sldMk cId="1244626909" sldId="267"/>
            <ac:graphicFrameMk id="5" creationId="{EDE8CF31-5FE3-DA4B-BF76-82F3023FBFDC}"/>
          </ac:graphicFrameMkLst>
        </pc:graphicFrameChg>
      </pc:sldChg>
      <pc:sldChg chg="modSp">
        <pc:chgData name="Josipa Tandara" userId="S::josipa.tandara@skole.hr::9de24856-af8e-4c45-babe-425b8022a41b" providerId="AD" clId="Web-{59E02181-9E40-42DD-9A7C-4F06029D4DC1}" dt="2023-05-29T08:10:44.540" v="41" actId="20577"/>
        <pc:sldMkLst>
          <pc:docMk/>
          <pc:sldMk cId="3497733160" sldId="268"/>
        </pc:sldMkLst>
        <pc:spChg chg="mod">
          <ac:chgData name="Josipa Tandara" userId="S::josipa.tandara@skole.hr::9de24856-af8e-4c45-babe-425b8022a41b" providerId="AD" clId="Web-{59E02181-9E40-42DD-9A7C-4F06029D4DC1}" dt="2023-05-29T08:10:39.165" v="40" actId="20577"/>
          <ac:spMkLst>
            <pc:docMk/>
            <pc:sldMk cId="3497733160" sldId="268"/>
            <ac:spMk id="2" creationId="{81755C96-E21A-5F3D-7E3D-81120ED108F6}"/>
          </ac:spMkLst>
        </pc:spChg>
        <pc:spChg chg="mod">
          <ac:chgData name="Josipa Tandara" userId="S::josipa.tandara@skole.hr::9de24856-af8e-4c45-babe-425b8022a41b" providerId="AD" clId="Web-{59E02181-9E40-42DD-9A7C-4F06029D4DC1}" dt="2023-05-29T08:10:44.540" v="41" actId="20577"/>
          <ac:spMkLst>
            <pc:docMk/>
            <pc:sldMk cId="3497733160" sldId="268"/>
            <ac:spMk id="3" creationId="{7ED67139-1652-B0BC-4537-5FB3B7970291}"/>
          </ac:spMkLst>
        </pc:spChg>
      </pc:sldChg>
      <pc:sldChg chg="modSp">
        <pc:chgData name="Josipa Tandara" userId="S::josipa.tandara@skole.hr::9de24856-af8e-4c45-babe-425b8022a41b" providerId="AD" clId="Web-{59E02181-9E40-42DD-9A7C-4F06029D4DC1}" dt="2023-05-29T08:11:05.978" v="46" actId="20577"/>
        <pc:sldMkLst>
          <pc:docMk/>
          <pc:sldMk cId="1241823090" sldId="269"/>
        </pc:sldMkLst>
        <pc:spChg chg="mod">
          <ac:chgData name="Josipa Tandara" userId="S::josipa.tandara@skole.hr::9de24856-af8e-4c45-babe-425b8022a41b" providerId="AD" clId="Web-{59E02181-9E40-42DD-9A7C-4F06029D4DC1}" dt="2023-05-29T08:10:55.290" v="45" actId="20577"/>
          <ac:spMkLst>
            <pc:docMk/>
            <pc:sldMk cId="1241823090" sldId="269"/>
            <ac:spMk id="2" creationId="{8FE9FF3B-6554-7836-349B-77658CCF6C47}"/>
          </ac:spMkLst>
        </pc:spChg>
        <pc:spChg chg="mod">
          <ac:chgData name="Josipa Tandara" userId="S::josipa.tandara@skole.hr::9de24856-af8e-4c45-babe-425b8022a41b" providerId="AD" clId="Web-{59E02181-9E40-42DD-9A7C-4F06029D4DC1}" dt="2023-05-29T08:11:05.978" v="46" actId="20577"/>
          <ac:spMkLst>
            <pc:docMk/>
            <pc:sldMk cId="1241823090" sldId="269"/>
            <ac:spMk id="3" creationId="{8D32C045-2544-B60C-25A3-334408CECA68}"/>
          </ac:spMkLst>
        </pc:spChg>
      </pc:sldChg>
      <pc:sldChg chg="modSp">
        <pc:chgData name="Josipa Tandara" userId="S::josipa.tandara@skole.hr::9de24856-af8e-4c45-babe-425b8022a41b" providerId="AD" clId="Web-{59E02181-9E40-42DD-9A7C-4F06029D4DC1}" dt="2023-05-29T08:11:34.417" v="51" actId="20577"/>
        <pc:sldMkLst>
          <pc:docMk/>
          <pc:sldMk cId="3595351768" sldId="270"/>
        </pc:sldMkLst>
        <pc:spChg chg="mod">
          <ac:chgData name="Josipa Tandara" userId="S::josipa.tandara@skole.hr::9de24856-af8e-4c45-babe-425b8022a41b" providerId="AD" clId="Web-{59E02181-9E40-42DD-9A7C-4F06029D4DC1}" dt="2023-05-29T08:11:34.417" v="51" actId="20577"/>
          <ac:spMkLst>
            <pc:docMk/>
            <pc:sldMk cId="3595351768" sldId="270"/>
            <ac:spMk id="3" creationId="{D3C24726-CAF9-63CD-BD59-BDD3AAF0A30B}"/>
          </ac:spMkLst>
        </pc:spChg>
      </pc:sldChg>
      <pc:sldChg chg="modSp">
        <pc:chgData name="Josipa Tandara" userId="S::josipa.tandara@skole.hr::9de24856-af8e-4c45-babe-425b8022a41b" providerId="AD" clId="Web-{59E02181-9E40-42DD-9A7C-4F06029D4DC1}" dt="2023-05-29T08:11:52.371" v="57" actId="20577"/>
        <pc:sldMkLst>
          <pc:docMk/>
          <pc:sldMk cId="1231750499" sldId="271"/>
        </pc:sldMkLst>
        <pc:spChg chg="mod">
          <ac:chgData name="Josipa Tandara" userId="S::josipa.tandara@skole.hr::9de24856-af8e-4c45-babe-425b8022a41b" providerId="AD" clId="Web-{59E02181-9E40-42DD-9A7C-4F06029D4DC1}" dt="2023-05-29T08:11:52.371" v="57" actId="20577"/>
          <ac:spMkLst>
            <pc:docMk/>
            <pc:sldMk cId="1231750499" sldId="271"/>
            <ac:spMk id="3" creationId="{525E8E12-34F4-00CC-CB7B-D793F1B472E3}"/>
          </ac:spMkLst>
        </pc:spChg>
      </pc:sldChg>
      <pc:sldChg chg="modSp">
        <pc:chgData name="Josipa Tandara" userId="S::josipa.tandara@skole.hr::9de24856-af8e-4c45-babe-425b8022a41b" providerId="AD" clId="Web-{59E02181-9E40-42DD-9A7C-4F06029D4DC1}" dt="2023-05-29T08:12:19.684" v="60" actId="20577"/>
        <pc:sldMkLst>
          <pc:docMk/>
          <pc:sldMk cId="2002089194" sldId="273"/>
        </pc:sldMkLst>
        <pc:spChg chg="mod">
          <ac:chgData name="Josipa Tandara" userId="S::josipa.tandara@skole.hr::9de24856-af8e-4c45-babe-425b8022a41b" providerId="AD" clId="Web-{59E02181-9E40-42DD-9A7C-4F06029D4DC1}" dt="2023-05-29T08:12:19.684" v="60" actId="20577"/>
          <ac:spMkLst>
            <pc:docMk/>
            <pc:sldMk cId="2002089194" sldId="273"/>
            <ac:spMk id="3" creationId="{97CEC476-3A30-06A3-6210-6349F4C05C0F}"/>
          </ac:spMkLst>
        </pc:spChg>
      </pc:sldChg>
      <pc:sldChg chg="modSp">
        <pc:chgData name="Josipa Tandara" userId="S::josipa.tandara@skole.hr::9de24856-af8e-4c45-babe-425b8022a41b" providerId="AD" clId="Web-{59E02181-9E40-42DD-9A7C-4F06029D4DC1}" dt="2023-05-29T08:12:44.200" v="62" actId="20577"/>
        <pc:sldMkLst>
          <pc:docMk/>
          <pc:sldMk cId="1722649708" sldId="275"/>
        </pc:sldMkLst>
        <pc:spChg chg="mod">
          <ac:chgData name="Josipa Tandara" userId="S::josipa.tandara@skole.hr::9de24856-af8e-4c45-babe-425b8022a41b" providerId="AD" clId="Web-{59E02181-9E40-42DD-9A7C-4F06029D4DC1}" dt="2023-05-29T08:12:44.200" v="62" actId="20577"/>
          <ac:spMkLst>
            <pc:docMk/>
            <pc:sldMk cId="1722649708" sldId="275"/>
            <ac:spMk id="3" creationId="{B70ADDCD-A333-79D4-4BF4-3CE48964797E}"/>
          </ac:spMkLst>
        </pc:spChg>
      </pc:sldChg>
      <pc:sldChg chg="modSp">
        <pc:chgData name="Josipa Tandara" userId="S::josipa.tandara@skole.hr::9de24856-af8e-4c45-babe-425b8022a41b" providerId="AD" clId="Web-{59E02181-9E40-42DD-9A7C-4F06029D4DC1}" dt="2023-05-29T08:13:12.983" v="72" actId="20577"/>
        <pc:sldMkLst>
          <pc:docMk/>
          <pc:sldMk cId="3525866062" sldId="276"/>
        </pc:sldMkLst>
        <pc:spChg chg="mod">
          <ac:chgData name="Josipa Tandara" userId="S::josipa.tandara@skole.hr::9de24856-af8e-4c45-babe-425b8022a41b" providerId="AD" clId="Web-{59E02181-9E40-42DD-9A7C-4F06029D4DC1}" dt="2023-05-29T08:13:12.983" v="72" actId="20577"/>
          <ac:spMkLst>
            <pc:docMk/>
            <pc:sldMk cId="3525866062" sldId="276"/>
            <ac:spMk id="3" creationId="{D7A81303-FCC1-4EC1-C8DA-7516596C0C8A}"/>
          </ac:spMkLst>
        </pc:spChg>
      </pc:sldChg>
    </pc:docChg>
  </pc:docChgLst>
  <pc:docChgLst>
    <pc:chgData name="Josipa Tandara" userId="S::josipa.tandara@skole.hr::9de24856-af8e-4c45-babe-425b8022a41b" providerId="AD" clId="Web-{8B296874-49D6-495F-BE11-5EDCD0086BF4}"/>
    <pc:docChg chg="modSld">
      <pc:chgData name="Josipa Tandara" userId="S::josipa.tandara@skole.hr::9de24856-af8e-4c45-babe-425b8022a41b" providerId="AD" clId="Web-{8B296874-49D6-495F-BE11-5EDCD0086BF4}" dt="2023-05-29T08:34:14.187" v="11" actId="20577"/>
      <pc:docMkLst>
        <pc:docMk/>
      </pc:docMkLst>
      <pc:sldChg chg="modSp">
        <pc:chgData name="Josipa Tandara" userId="S::josipa.tandara@skole.hr::9de24856-af8e-4c45-babe-425b8022a41b" providerId="AD" clId="Web-{8B296874-49D6-495F-BE11-5EDCD0086BF4}" dt="2023-05-29T08:33:47.968" v="4" actId="20577"/>
        <pc:sldMkLst>
          <pc:docMk/>
          <pc:sldMk cId="585029223" sldId="272"/>
        </pc:sldMkLst>
        <pc:spChg chg="mod">
          <ac:chgData name="Josipa Tandara" userId="S::josipa.tandara@skole.hr::9de24856-af8e-4c45-babe-425b8022a41b" providerId="AD" clId="Web-{8B296874-49D6-495F-BE11-5EDCD0086BF4}" dt="2023-05-29T08:33:47.968" v="4" actId="20577"/>
          <ac:spMkLst>
            <pc:docMk/>
            <pc:sldMk cId="585029223" sldId="272"/>
            <ac:spMk id="3" creationId="{FD959C45-A17B-38C2-8272-09612B3B5FBF}"/>
          </ac:spMkLst>
        </pc:spChg>
      </pc:sldChg>
      <pc:sldChg chg="modSp">
        <pc:chgData name="Josipa Tandara" userId="S::josipa.tandara@skole.hr::9de24856-af8e-4c45-babe-425b8022a41b" providerId="AD" clId="Web-{8B296874-49D6-495F-BE11-5EDCD0086BF4}" dt="2023-05-29T08:33:59.171" v="8" actId="20577"/>
        <pc:sldMkLst>
          <pc:docMk/>
          <pc:sldMk cId="2002089194" sldId="273"/>
        </pc:sldMkLst>
        <pc:spChg chg="mod">
          <ac:chgData name="Josipa Tandara" userId="S::josipa.tandara@skole.hr::9de24856-af8e-4c45-babe-425b8022a41b" providerId="AD" clId="Web-{8B296874-49D6-495F-BE11-5EDCD0086BF4}" dt="2023-05-29T08:33:59.171" v="8" actId="20577"/>
          <ac:spMkLst>
            <pc:docMk/>
            <pc:sldMk cId="2002089194" sldId="273"/>
            <ac:spMk id="3" creationId="{97CEC476-3A30-06A3-6210-6349F4C05C0F}"/>
          </ac:spMkLst>
        </pc:spChg>
      </pc:sldChg>
      <pc:sldChg chg="modSp">
        <pc:chgData name="Josipa Tandara" userId="S::josipa.tandara@skole.hr::9de24856-af8e-4c45-babe-425b8022a41b" providerId="AD" clId="Web-{8B296874-49D6-495F-BE11-5EDCD0086BF4}" dt="2023-05-29T08:34:14.187" v="11" actId="20577"/>
        <pc:sldMkLst>
          <pc:docMk/>
          <pc:sldMk cId="1722649708" sldId="275"/>
        </pc:sldMkLst>
        <pc:spChg chg="mod">
          <ac:chgData name="Josipa Tandara" userId="S::josipa.tandara@skole.hr::9de24856-af8e-4c45-babe-425b8022a41b" providerId="AD" clId="Web-{8B296874-49D6-495F-BE11-5EDCD0086BF4}" dt="2023-05-29T08:34:14.187" v="11" actId="20577"/>
          <ac:spMkLst>
            <pc:docMk/>
            <pc:sldMk cId="1722649708" sldId="275"/>
            <ac:spMk id="3" creationId="{B70ADDCD-A333-79D4-4BF4-3CE48964797E}"/>
          </ac:spMkLst>
        </pc:spChg>
      </pc:sldChg>
    </pc:docChg>
  </pc:docChgLst>
  <pc:docChgLst>
    <pc:chgData name="Josipa Tandara" userId="S::josipa.tandara@skole.hr::9de24856-af8e-4c45-babe-425b8022a41b" providerId="AD" clId="Web-{D8D9DAB2-BE3D-427A-9A56-7EC6CC1BB402}"/>
    <pc:docChg chg="modSld">
      <pc:chgData name="Josipa Tandara" userId="S::josipa.tandara@skole.hr::9de24856-af8e-4c45-babe-425b8022a41b" providerId="AD" clId="Web-{D8D9DAB2-BE3D-427A-9A56-7EC6CC1BB402}" dt="2023-05-29T08:34:58.567" v="2" actId="20577"/>
      <pc:docMkLst>
        <pc:docMk/>
      </pc:docMkLst>
      <pc:sldChg chg="modSp">
        <pc:chgData name="Josipa Tandara" userId="S::josipa.tandara@skole.hr::9de24856-af8e-4c45-babe-425b8022a41b" providerId="AD" clId="Web-{D8D9DAB2-BE3D-427A-9A56-7EC6CC1BB402}" dt="2023-05-29T08:34:58.567" v="2" actId="20577"/>
        <pc:sldMkLst>
          <pc:docMk/>
          <pc:sldMk cId="1722649708" sldId="275"/>
        </pc:sldMkLst>
        <pc:spChg chg="mod">
          <ac:chgData name="Josipa Tandara" userId="S::josipa.tandara@skole.hr::9de24856-af8e-4c45-babe-425b8022a41b" providerId="AD" clId="Web-{D8D9DAB2-BE3D-427A-9A56-7EC6CC1BB402}" dt="2023-05-29T08:34:58.567" v="2" actId="20577"/>
          <ac:spMkLst>
            <pc:docMk/>
            <pc:sldMk cId="1722649708" sldId="275"/>
            <ac:spMk id="3" creationId="{B70ADDCD-A333-79D4-4BF4-3CE48964797E}"/>
          </ac:spMkLst>
        </pc:spChg>
      </pc:sldChg>
    </pc:docChg>
  </pc:docChgLst>
  <pc:docChgLst>
    <pc:chgData name="Josipa Tandara" userId="S::josipa.tandara@skole.hr::9de24856-af8e-4c45-babe-425b8022a41b" providerId="AD" clId="Web-{2D9459D3-5C0C-4D04-BABC-B20761D6A3D6}"/>
    <pc:docChg chg="modSld">
      <pc:chgData name="Josipa Tandara" userId="S::josipa.tandara@skole.hr::9de24856-af8e-4c45-babe-425b8022a41b" providerId="AD" clId="Web-{2D9459D3-5C0C-4D04-BABC-B20761D6A3D6}" dt="2023-06-12T16:15:34.611" v="91" actId="20577"/>
      <pc:docMkLst>
        <pc:docMk/>
      </pc:docMkLst>
      <pc:sldChg chg="modSp">
        <pc:chgData name="Josipa Tandara" userId="S::josipa.tandara@skole.hr::9de24856-af8e-4c45-babe-425b8022a41b" providerId="AD" clId="Web-{2D9459D3-5C0C-4D04-BABC-B20761D6A3D6}" dt="2023-06-12T15:39:02.204" v="5" actId="20577"/>
        <pc:sldMkLst>
          <pc:docMk/>
          <pc:sldMk cId="1783250310" sldId="257"/>
        </pc:sldMkLst>
        <pc:spChg chg="mod">
          <ac:chgData name="Josipa Tandara" userId="S::josipa.tandara@skole.hr::9de24856-af8e-4c45-babe-425b8022a41b" providerId="AD" clId="Web-{2D9459D3-5C0C-4D04-BABC-B20761D6A3D6}" dt="2023-06-12T15:39:02.204" v="5" actId="20577"/>
          <ac:spMkLst>
            <pc:docMk/>
            <pc:sldMk cId="1783250310" sldId="257"/>
            <ac:spMk id="3" creationId="{740057A5-B053-BC30-DDE9-ADE87D1323F9}"/>
          </ac:spMkLst>
        </pc:spChg>
      </pc:sldChg>
      <pc:sldChg chg="modSp">
        <pc:chgData name="Josipa Tandara" userId="S::josipa.tandara@skole.hr::9de24856-af8e-4c45-babe-425b8022a41b" providerId="AD" clId="Web-{2D9459D3-5C0C-4D04-BABC-B20761D6A3D6}" dt="2023-06-12T15:52:30.389" v="9" actId="20577"/>
        <pc:sldMkLst>
          <pc:docMk/>
          <pc:sldMk cId="563098340" sldId="262"/>
        </pc:sldMkLst>
        <pc:spChg chg="mod">
          <ac:chgData name="Josipa Tandara" userId="S::josipa.tandara@skole.hr::9de24856-af8e-4c45-babe-425b8022a41b" providerId="AD" clId="Web-{2D9459D3-5C0C-4D04-BABC-B20761D6A3D6}" dt="2023-06-12T15:52:30.389" v="9" actId="20577"/>
          <ac:spMkLst>
            <pc:docMk/>
            <pc:sldMk cId="563098340" sldId="262"/>
            <ac:spMk id="3" creationId="{2B7DDBB9-CBE2-DBCE-D612-B76447BE2157}"/>
          </ac:spMkLst>
        </pc:spChg>
      </pc:sldChg>
      <pc:sldChg chg="modSp">
        <pc:chgData name="Josipa Tandara" userId="S::josipa.tandara@skole.hr::9de24856-af8e-4c45-babe-425b8022a41b" providerId="AD" clId="Web-{2D9459D3-5C0C-4D04-BABC-B20761D6A3D6}" dt="2023-06-12T15:54:11.549" v="19" actId="20577"/>
        <pc:sldMkLst>
          <pc:docMk/>
          <pc:sldMk cId="1171822737" sldId="263"/>
        </pc:sldMkLst>
        <pc:spChg chg="mod">
          <ac:chgData name="Josipa Tandara" userId="S::josipa.tandara@skole.hr::9de24856-af8e-4c45-babe-425b8022a41b" providerId="AD" clId="Web-{2D9459D3-5C0C-4D04-BABC-B20761D6A3D6}" dt="2023-06-12T15:54:11.549" v="19" actId="20577"/>
          <ac:spMkLst>
            <pc:docMk/>
            <pc:sldMk cId="1171822737" sldId="263"/>
            <ac:spMk id="3" creationId="{192D8DDE-7AD4-92F9-6589-74342B2A20E1}"/>
          </ac:spMkLst>
        </pc:spChg>
      </pc:sldChg>
      <pc:sldChg chg="modSp">
        <pc:chgData name="Josipa Tandara" userId="S::josipa.tandara@skole.hr::9de24856-af8e-4c45-babe-425b8022a41b" providerId="AD" clId="Web-{2D9459D3-5C0C-4D04-BABC-B20761D6A3D6}" dt="2023-06-12T15:59:25.592" v="27" actId="20577"/>
        <pc:sldMkLst>
          <pc:docMk/>
          <pc:sldMk cId="3845626465" sldId="266"/>
        </pc:sldMkLst>
        <pc:spChg chg="mod">
          <ac:chgData name="Josipa Tandara" userId="S::josipa.tandara@skole.hr::9de24856-af8e-4c45-babe-425b8022a41b" providerId="AD" clId="Web-{2D9459D3-5C0C-4D04-BABC-B20761D6A3D6}" dt="2023-06-12T15:59:25.592" v="27" actId="20577"/>
          <ac:spMkLst>
            <pc:docMk/>
            <pc:sldMk cId="3845626465" sldId="266"/>
            <ac:spMk id="3" creationId="{A96C4966-FC5F-322F-498A-9564975562F0}"/>
          </ac:spMkLst>
        </pc:spChg>
      </pc:sldChg>
      <pc:sldChg chg="modSp">
        <pc:chgData name="Josipa Tandara" userId="S::josipa.tandara@skole.hr::9de24856-af8e-4c45-babe-425b8022a41b" providerId="AD" clId="Web-{2D9459D3-5C0C-4D04-BABC-B20761D6A3D6}" dt="2023-06-12T16:00:14.218" v="33" actId="20577"/>
        <pc:sldMkLst>
          <pc:docMk/>
          <pc:sldMk cId="1244626909" sldId="267"/>
        </pc:sldMkLst>
        <pc:graphicFrameChg chg="modGraphic">
          <ac:chgData name="Josipa Tandara" userId="S::josipa.tandara@skole.hr::9de24856-af8e-4c45-babe-425b8022a41b" providerId="AD" clId="Web-{2D9459D3-5C0C-4D04-BABC-B20761D6A3D6}" dt="2023-06-12T16:00:14.218" v="33" actId="20577"/>
          <ac:graphicFrameMkLst>
            <pc:docMk/>
            <pc:sldMk cId="1244626909" sldId="267"/>
            <ac:graphicFrameMk id="5" creationId="{EDE8CF31-5FE3-DA4B-BF76-82F3023FBFDC}"/>
          </ac:graphicFrameMkLst>
        </pc:graphicFrameChg>
      </pc:sldChg>
      <pc:sldChg chg="modSp">
        <pc:chgData name="Josipa Tandara" userId="S::josipa.tandara@skole.hr::9de24856-af8e-4c45-babe-425b8022a41b" providerId="AD" clId="Web-{2D9459D3-5C0C-4D04-BABC-B20761D6A3D6}" dt="2023-06-12T16:01:46.909" v="39" actId="20577"/>
        <pc:sldMkLst>
          <pc:docMk/>
          <pc:sldMk cId="3497733160" sldId="268"/>
        </pc:sldMkLst>
        <pc:spChg chg="mod">
          <ac:chgData name="Josipa Tandara" userId="S::josipa.tandara@skole.hr::9de24856-af8e-4c45-babe-425b8022a41b" providerId="AD" clId="Web-{2D9459D3-5C0C-4D04-BABC-B20761D6A3D6}" dt="2023-06-12T16:01:46.909" v="39" actId="20577"/>
          <ac:spMkLst>
            <pc:docMk/>
            <pc:sldMk cId="3497733160" sldId="268"/>
            <ac:spMk id="3" creationId="{7ED67139-1652-B0BC-4537-5FB3B7970291}"/>
          </ac:spMkLst>
        </pc:spChg>
      </pc:sldChg>
      <pc:sldChg chg="modSp">
        <pc:chgData name="Josipa Tandara" userId="S::josipa.tandara@skole.hr::9de24856-af8e-4c45-babe-425b8022a41b" providerId="AD" clId="Web-{2D9459D3-5C0C-4D04-BABC-B20761D6A3D6}" dt="2023-06-12T16:06:14.794" v="48" actId="20577"/>
        <pc:sldMkLst>
          <pc:docMk/>
          <pc:sldMk cId="3595351768" sldId="270"/>
        </pc:sldMkLst>
        <pc:spChg chg="mod">
          <ac:chgData name="Josipa Tandara" userId="S::josipa.tandara@skole.hr::9de24856-af8e-4c45-babe-425b8022a41b" providerId="AD" clId="Web-{2D9459D3-5C0C-4D04-BABC-B20761D6A3D6}" dt="2023-06-12T16:06:14.794" v="48" actId="20577"/>
          <ac:spMkLst>
            <pc:docMk/>
            <pc:sldMk cId="3595351768" sldId="270"/>
            <ac:spMk id="3" creationId="{D3C24726-CAF9-63CD-BD59-BDD3AAF0A30B}"/>
          </ac:spMkLst>
        </pc:spChg>
      </pc:sldChg>
      <pc:sldChg chg="modSp">
        <pc:chgData name="Josipa Tandara" userId="S::josipa.tandara@skole.hr::9de24856-af8e-4c45-babe-425b8022a41b" providerId="AD" clId="Web-{2D9459D3-5C0C-4D04-BABC-B20761D6A3D6}" dt="2023-06-12T16:08:41.596" v="50" actId="20577"/>
        <pc:sldMkLst>
          <pc:docMk/>
          <pc:sldMk cId="1231750499" sldId="271"/>
        </pc:sldMkLst>
        <pc:spChg chg="mod">
          <ac:chgData name="Josipa Tandara" userId="S::josipa.tandara@skole.hr::9de24856-af8e-4c45-babe-425b8022a41b" providerId="AD" clId="Web-{2D9459D3-5C0C-4D04-BABC-B20761D6A3D6}" dt="2023-06-12T16:08:41.596" v="50" actId="20577"/>
          <ac:spMkLst>
            <pc:docMk/>
            <pc:sldMk cId="1231750499" sldId="271"/>
            <ac:spMk id="3" creationId="{525E8E12-34F4-00CC-CB7B-D793F1B472E3}"/>
          </ac:spMkLst>
        </pc:spChg>
      </pc:sldChg>
      <pc:sldChg chg="modSp">
        <pc:chgData name="Josipa Tandara" userId="S::josipa.tandara@skole.hr::9de24856-af8e-4c45-babe-425b8022a41b" providerId="AD" clId="Web-{2D9459D3-5C0C-4D04-BABC-B20761D6A3D6}" dt="2023-06-12T16:12:03.540" v="53" actId="20577"/>
        <pc:sldMkLst>
          <pc:docMk/>
          <pc:sldMk cId="1722649708" sldId="275"/>
        </pc:sldMkLst>
        <pc:spChg chg="mod">
          <ac:chgData name="Josipa Tandara" userId="S::josipa.tandara@skole.hr::9de24856-af8e-4c45-babe-425b8022a41b" providerId="AD" clId="Web-{2D9459D3-5C0C-4D04-BABC-B20761D6A3D6}" dt="2023-06-12T16:12:03.540" v="53" actId="20577"/>
          <ac:spMkLst>
            <pc:docMk/>
            <pc:sldMk cId="1722649708" sldId="275"/>
            <ac:spMk id="3" creationId="{B70ADDCD-A333-79D4-4BF4-3CE48964797E}"/>
          </ac:spMkLst>
        </pc:spChg>
      </pc:sldChg>
      <pc:sldChg chg="modSp">
        <pc:chgData name="Josipa Tandara" userId="S::josipa.tandara@skole.hr::9de24856-af8e-4c45-babe-425b8022a41b" providerId="AD" clId="Web-{2D9459D3-5C0C-4D04-BABC-B20761D6A3D6}" dt="2023-06-12T16:12:52.042" v="59" actId="20577"/>
        <pc:sldMkLst>
          <pc:docMk/>
          <pc:sldMk cId="3525866062" sldId="276"/>
        </pc:sldMkLst>
        <pc:spChg chg="mod">
          <ac:chgData name="Josipa Tandara" userId="S::josipa.tandara@skole.hr::9de24856-af8e-4c45-babe-425b8022a41b" providerId="AD" clId="Web-{2D9459D3-5C0C-4D04-BABC-B20761D6A3D6}" dt="2023-06-12T16:12:52.042" v="59" actId="20577"/>
          <ac:spMkLst>
            <pc:docMk/>
            <pc:sldMk cId="3525866062" sldId="276"/>
            <ac:spMk id="3" creationId="{D7A81303-FCC1-4EC1-C8DA-7516596C0C8A}"/>
          </ac:spMkLst>
        </pc:spChg>
      </pc:sldChg>
      <pc:sldChg chg="modSp">
        <pc:chgData name="Josipa Tandara" userId="S::josipa.tandara@skole.hr::9de24856-af8e-4c45-babe-425b8022a41b" providerId="AD" clId="Web-{2D9459D3-5C0C-4D04-BABC-B20761D6A3D6}" dt="2023-06-12T16:14:36.640" v="88" actId="20577"/>
        <pc:sldMkLst>
          <pc:docMk/>
          <pc:sldMk cId="175967619" sldId="277"/>
        </pc:sldMkLst>
        <pc:graphicFrameChg chg="modGraphic">
          <ac:chgData name="Josipa Tandara" userId="S::josipa.tandara@skole.hr::9de24856-af8e-4c45-babe-425b8022a41b" providerId="AD" clId="Web-{2D9459D3-5C0C-4D04-BABC-B20761D6A3D6}" dt="2023-06-12T16:14:36.640" v="88" actId="20577"/>
          <ac:graphicFrameMkLst>
            <pc:docMk/>
            <pc:sldMk cId="175967619" sldId="277"/>
            <ac:graphicFrameMk id="5" creationId="{8D6A571C-C5E9-7058-560E-8BCEAE4C60D9}"/>
          </ac:graphicFrameMkLst>
        </pc:graphicFrameChg>
      </pc:sldChg>
      <pc:sldChg chg="modSp">
        <pc:chgData name="Josipa Tandara" userId="S::josipa.tandara@skole.hr::9de24856-af8e-4c45-babe-425b8022a41b" providerId="AD" clId="Web-{2D9459D3-5C0C-4D04-BABC-B20761D6A3D6}" dt="2023-06-12T16:15:34.611" v="91" actId="20577"/>
        <pc:sldMkLst>
          <pc:docMk/>
          <pc:sldMk cId="661654365" sldId="278"/>
        </pc:sldMkLst>
        <pc:spChg chg="mod">
          <ac:chgData name="Josipa Tandara" userId="S::josipa.tandara@skole.hr::9de24856-af8e-4c45-babe-425b8022a41b" providerId="AD" clId="Web-{2D9459D3-5C0C-4D04-BABC-B20761D6A3D6}" dt="2023-06-12T16:15:34.611" v="91" actId="20577"/>
          <ac:spMkLst>
            <pc:docMk/>
            <pc:sldMk cId="661654365" sldId="278"/>
            <ac:spMk id="2" creationId="{1AD19418-FF2D-C6A3-15FC-AD1E018FC9E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A53BAE-F93D-4650-8FD3-D802CD9C773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E21C178-ECED-479C-B778-20351B8DBC32}">
      <dgm:prSet/>
      <dgm:spPr/>
      <dgm:t>
        <a:bodyPr/>
        <a:lstStyle/>
        <a:p>
          <a:r>
            <a:rPr lang="en-US" err="1"/>
            <a:t>Odgovori</a:t>
          </a:r>
          <a:r>
            <a:rPr lang="en-US"/>
            <a:t> </a:t>
          </a:r>
          <a:r>
            <a:rPr lang="en-US" err="1"/>
            <a:t>na</a:t>
          </a:r>
          <a:r>
            <a:rPr lang="en-US"/>
            <a:t> </a:t>
          </a:r>
          <a:r>
            <a:rPr lang="en-US" err="1"/>
            <a:t>sljedeća</a:t>
          </a:r>
          <a:r>
            <a:rPr lang="en-US"/>
            <a:t> </a:t>
          </a:r>
          <a:r>
            <a:rPr lang="en-US" err="1"/>
            <a:t>pitanja</a:t>
          </a:r>
          <a:r>
            <a:rPr lang="en-US"/>
            <a:t>:</a:t>
          </a:r>
        </a:p>
      </dgm:t>
    </dgm:pt>
    <dgm:pt modelId="{DF183098-15E3-4D22-8BA4-F36FC3829D06}" type="parTrans" cxnId="{81B2A66F-0D49-45E2-B7AB-7AA03DE5A578}">
      <dgm:prSet/>
      <dgm:spPr/>
      <dgm:t>
        <a:bodyPr/>
        <a:lstStyle/>
        <a:p>
          <a:endParaRPr lang="en-US"/>
        </a:p>
      </dgm:t>
    </dgm:pt>
    <dgm:pt modelId="{9FC01F74-D6D9-486B-B8FF-BF6C3D11C2C6}" type="sibTrans" cxnId="{81B2A66F-0D49-45E2-B7AB-7AA03DE5A578}">
      <dgm:prSet/>
      <dgm:spPr/>
      <dgm:t>
        <a:bodyPr/>
        <a:lstStyle/>
        <a:p>
          <a:endParaRPr lang="en-US"/>
        </a:p>
      </dgm:t>
    </dgm:pt>
    <dgm:pt modelId="{289C8377-B9F3-4C5F-BC23-8AA2D6DF369B}">
      <dgm:prSet/>
      <dgm:spPr/>
      <dgm:t>
        <a:bodyPr/>
        <a:lstStyle/>
        <a:p>
          <a:r>
            <a:rPr lang="en-US"/>
            <a:t>Je li </a:t>
          </a:r>
          <a:r>
            <a:rPr lang="en-US" err="1"/>
            <a:t>ti</a:t>
          </a:r>
          <a:r>
            <a:rPr lang="en-US"/>
            <a:t> </a:t>
          </a:r>
          <a:r>
            <a:rPr lang="en-US" err="1"/>
            <a:t>ljutnja</a:t>
          </a:r>
          <a:r>
            <a:rPr lang="en-US"/>
            <a:t> </a:t>
          </a:r>
          <a:r>
            <a:rPr lang="en-US" err="1"/>
            <a:t>ikada</a:t>
          </a:r>
          <a:r>
            <a:rPr lang="en-US"/>
            <a:t> </a:t>
          </a:r>
          <a:r>
            <a:rPr lang="en-US" err="1"/>
            <a:t>pomogla</a:t>
          </a:r>
          <a:r>
            <a:rPr lang="en-US"/>
            <a:t> da </a:t>
          </a:r>
          <a:r>
            <a:rPr lang="en-US" err="1"/>
            <a:t>dobiješ</a:t>
          </a:r>
          <a:r>
            <a:rPr lang="en-US"/>
            <a:t> </a:t>
          </a:r>
          <a:r>
            <a:rPr lang="en-US" err="1"/>
            <a:t>bolje</a:t>
          </a:r>
          <a:r>
            <a:rPr lang="en-US"/>
            <a:t> </a:t>
          </a:r>
          <a:r>
            <a:rPr lang="en-US" err="1"/>
            <a:t>ocjene</a:t>
          </a:r>
          <a:r>
            <a:rPr lang="en-US"/>
            <a:t> u </a:t>
          </a:r>
          <a:r>
            <a:rPr lang="en-US" err="1"/>
            <a:t>školi</a:t>
          </a:r>
          <a:r>
            <a:rPr lang="en-US"/>
            <a:t>?</a:t>
          </a:r>
        </a:p>
      </dgm:t>
    </dgm:pt>
    <dgm:pt modelId="{20C48F6F-2931-48FF-81F0-1724A58B7A3A}" type="parTrans" cxnId="{A69D4F76-9BA2-4090-B1BE-280FAA1180CD}">
      <dgm:prSet/>
      <dgm:spPr/>
      <dgm:t>
        <a:bodyPr/>
        <a:lstStyle/>
        <a:p>
          <a:endParaRPr lang="en-US"/>
        </a:p>
      </dgm:t>
    </dgm:pt>
    <dgm:pt modelId="{0822746D-23C3-4110-82E9-B1EFF2049D75}" type="sibTrans" cxnId="{A69D4F76-9BA2-4090-B1BE-280FAA1180CD}">
      <dgm:prSet/>
      <dgm:spPr/>
      <dgm:t>
        <a:bodyPr/>
        <a:lstStyle/>
        <a:p>
          <a:endParaRPr lang="en-US"/>
        </a:p>
      </dgm:t>
    </dgm:pt>
    <dgm:pt modelId="{11311DED-B319-4FC0-88AF-B1B241F383F4}">
      <dgm:prSet/>
      <dgm:spPr/>
      <dgm:t>
        <a:bodyPr/>
        <a:lstStyle/>
        <a:p>
          <a:r>
            <a:rPr lang="en-US"/>
            <a:t>Je li </a:t>
          </a:r>
          <a:r>
            <a:rPr lang="en-US" err="1"/>
            <a:t>ti</a:t>
          </a:r>
          <a:r>
            <a:rPr lang="en-US"/>
            <a:t> </a:t>
          </a:r>
          <a:r>
            <a:rPr lang="en-US" err="1"/>
            <a:t>ikad</a:t>
          </a:r>
          <a:r>
            <a:rPr lang="en-US"/>
            <a:t> </a:t>
          </a:r>
          <a:r>
            <a:rPr lang="en-US" err="1"/>
            <a:t>prijatelj</a:t>
          </a:r>
          <a:r>
            <a:rPr lang="en-US"/>
            <a:t> </a:t>
          </a:r>
          <a:r>
            <a:rPr lang="en-US" err="1"/>
            <a:t>rekao</a:t>
          </a:r>
          <a:r>
            <a:rPr lang="en-US"/>
            <a:t>: </a:t>
          </a:r>
          <a:r>
            <a:rPr lang="en-US" i="1"/>
            <a:t>"</a:t>
          </a:r>
          <a:r>
            <a:rPr lang="en-US" i="1" err="1"/>
            <a:t>Želim</a:t>
          </a:r>
          <a:r>
            <a:rPr lang="en-US" i="1"/>
            <a:t> </a:t>
          </a:r>
          <a:r>
            <a:rPr lang="en-US" i="1" err="1"/>
            <a:t>biti</a:t>
          </a:r>
          <a:r>
            <a:rPr lang="en-US" i="1"/>
            <a:t> </a:t>
          </a:r>
          <a:r>
            <a:rPr lang="en-US" i="1" err="1"/>
            <a:t>tvoj</a:t>
          </a:r>
          <a:r>
            <a:rPr lang="en-US" i="1"/>
            <a:t> </a:t>
          </a:r>
          <a:r>
            <a:rPr lang="en-US" i="1" err="1"/>
            <a:t>prijatelj</a:t>
          </a:r>
          <a:r>
            <a:rPr lang="en-US" i="1"/>
            <a:t> </a:t>
          </a:r>
          <a:r>
            <a:rPr lang="en-US" i="1" err="1"/>
            <a:t>zato</a:t>
          </a:r>
          <a:r>
            <a:rPr lang="en-US" i="1"/>
            <a:t> </a:t>
          </a:r>
          <a:r>
            <a:rPr lang="en-US" i="1" err="1"/>
            <a:t>što</a:t>
          </a:r>
          <a:r>
            <a:rPr lang="en-US" i="1"/>
            <a:t> se </a:t>
          </a:r>
          <a:r>
            <a:rPr lang="en-US" i="1" err="1"/>
            <a:t>tako</a:t>
          </a:r>
          <a:r>
            <a:rPr lang="en-US" i="1"/>
            <a:t> </a:t>
          </a:r>
          <a:r>
            <a:rPr lang="en-US" i="1" err="1"/>
            <a:t>brzo</a:t>
          </a:r>
          <a:r>
            <a:rPr lang="en-US" i="1"/>
            <a:t> </a:t>
          </a:r>
          <a:r>
            <a:rPr lang="en-US" i="1" err="1"/>
            <a:t>naljutiš</a:t>
          </a:r>
          <a:r>
            <a:rPr lang="en-US" i="1"/>
            <a:t>?"</a:t>
          </a:r>
        </a:p>
      </dgm:t>
    </dgm:pt>
    <dgm:pt modelId="{D4DB5E1A-9EFA-4AF6-A541-039938F22F9C}" type="parTrans" cxnId="{06B40A61-C88A-4BF4-A97D-6B610815619D}">
      <dgm:prSet/>
      <dgm:spPr/>
      <dgm:t>
        <a:bodyPr/>
        <a:lstStyle/>
        <a:p>
          <a:endParaRPr lang="en-US"/>
        </a:p>
      </dgm:t>
    </dgm:pt>
    <dgm:pt modelId="{A6E51CB4-56F9-4BE7-9549-86463179590D}" type="sibTrans" cxnId="{06B40A61-C88A-4BF4-A97D-6B610815619D}">
      <dgm:prSet/>
      <dgm:spPr/>
      <dgm:t>
        <a:bodyPr/>
        <a:lstStyle/>
        <a:p>
          <a:endParaRPr lang="en-US"/>
        </a:p>
      </dgm:t>
    </dgm:pt>
    <dgm:pt modelId="{3C917099-29A7-4D6C-82AC-ABF3D9C463E2}">
      <dgm:prSet/>
      <dgm:spPr/>
      <dgm:t>
        <a:bodyPr/>
        <a:lstStyle/>
        <a:p>
          <a:r>
            <a:rPr lang="en-US"/>
            <a:t>Jesu li mama </a:t>
          </a:r>
          <a:r>
            <a:rPr lang="en-US" err="1"/>
            <a:t>i</a:t>
          </a:r>
          <a:r>
            <a:rPr lang="en-US"/>
            <a:t> tata </a:t>
          </a:r>
          <a:r>
            <a:rPr lang="en-US" err="1"/>
            <a:t>ikada</a:t>
          </a:r>
          <a:r>
            <a:rPr lang="en-US"/>
            <a:t> </a:t>
          </a:r>
          <a:r>
            <a:rPr lang="en-US" err="1"/>
            <a:t>bili</a:t>
          </a:r>
          <a:r>
            <a:rPr lang="en-US"/>
            <a:t> </a:t>
          </a:r>
          <a:r>
            <a:rPr lang="en-US" err="1"/>
            <a:t>ljubazniji</a:t>
          </a:r>
          <a:r>
            <a:rPr lang="en-US"/>
            <a:t> </a:t>
          </a:r>
          <a:r>
            <a:rPr lang="en-US" err="1"/>
            <a:t>prema</a:t>
          </a:r>
          <a:r>
            <a:rPr lang="en-US"/>
            <a:t> </a:t>
          </a:r>
          <a:r>
            <a:rPr lang="en-US" err="1"/>
            <a:t>tebi</a:t>
          </a:r>
          <a:r>
            <a:rPr lang="en-US"/>
            <a:t> </a:t>
          </a:r>
          <a:r>
            <a:rPr lang="en-US" err="1"/>
            <a:t>jer</a:t>
          </a:r>
          <a:r>
            <a:rPr lang="en-US"/>
            <a:t> </a:t>
          </a:r>
          <a:r>
            <a:rPr lang="en-US" err="1"/>
            <a:t>si</a:t>
          </a:r>
          <a:r>
            <a:rPr lang="en-US"/>
            <a:t> se </a:t>
          </a:r>
          <a:r>
            <a:rPr lang="en-US" err="1"/>
            <a:t>razljutio</a:t>
          </a:r>
          <a:r>
            <a:rPr lang="en-US"/>
            <a:t>?</a:t>
          </a:r>
        </a:p>
      </dgm:t>
    </dgm:pt>
    <dgm:pt modelId="{67EFD637-5C4B-4D3F-B6D1-B1ADAD008344}" type="parTrans" cxnId="{07D8E314-A4AF-4965-B087-E722447FB8BE}">
      <dgm:prSet/>
      <dgm:spPr/>
      <dgm:t>
        <a:bodyPr/>
        <a:lstStyle/>
        <a:p>
          <a:endParaRPr lang="en-US"/>
        </a:p>
      </dgm:t>
    </dgm:pt>
    <dgm:pt modelId="{4DBA63B2-227C-4DB7-97D6-1CA39DEC4FAB}" type="sibTrans" cxnId="{07D8E314-A4AF-4965-B087-E722447FB8BE}">
      <dgm:prSet/>
      <dgm:spPr/>
      <dgm:t>
        <a:bodyPr/>
        <a:lstStyle/>
        <a:p>
          <a:endParaRPr lang="en-US"/>
        </a:p>
      </dgm:t>
    </dgm:pt>
    <dgm:pt modelId="{C91C5E58-6B4C-4CFF-B132-CE04DD9F76FE}">
      <dgm:prSet/>
      <dgm:spPr/>
      <dgm:t>
        <a:bodyPr/>
        <a:lstStyle/>
        <a:p>
          <a:r>
            <a:rPr lang="en-US"/>
            <a:t>Jesi li </a:t>
          </a:r>
          <a:r>
            <a:rPr lang="en-US" err="1"/>
            <a:t>ikad</a:t>
          </a:r>
          <a:r>
            <a:rPr lang="en-US"/>
            <a:t> </a:t>
          </a:r>
          <a:r>
            <a:rPr lang="en-US" err="1"/>
            <a:t>upao</a:t>
          </a:r>
          <a:r>
            <a:rPr lang="en-US"/>
            <a:t> u </a:t>
          </a:r>
          <a:r>
            <a:rPr lang="en-US" err="1"/>
            <a:t>nevolju</a:t>
          </a:r>
          <a:r>
            <a:rPr lang="en-US"/>
            <a:t> </a:t>
          </a:r>
          <a:r>
            <a:rPr lang="en-US" err="1"/>
            <a:t>zbog</a:t>
          </a:r>
          <a:r>
            <a:rPr lang="en-US"/>
            <a:t> toga </a:t>
          </a:r>
          <a:r>
            <a:rPr lang="en-US" err="1"/>
            <a:t>što</a:t>
          </a:r>
          <a:r>
            <a:rPr lang="en-US"/>
            <a:t> </a:t>
          </a:r>
          <a:r>
            <a:rPr lang="en-US" err="1"/>
            <a:t>si</a:t>
          </a:r>
          <a:r>
            <a:rPr lang="en-US"/>
            <a:t> </a:t>
          </a:r>
          <a:r>
            <a:rPr lang="en-US" err="1"/>
            <a:t>nešto</a:t>
          </a:r>
          <a:r>
            <a:rPr lang="en-US"/>
            <a:t> </a:t>
          </a:r>
          <a:r>
            <a:rPr lang="en-US" err="1"/>
            <a:t>rekao</a:t>
          </a:r>
          <a:r>
            <a:rPr lang="en-US"/>
            <a:t> </a:t>
          </a:r>
          <a:r>
            <a:rPr lang="en-US" err="1"/>
            <a:t>ili</a:t>
          </a:r>
          <a:r>
            <a:rPr lang="en-US"/>
            <a:t> </a:t>
          </a:r>
          <a:r>
            <a:rPr lang="en-US" err="1"/>
            <a:t>učinio</a:t>
          </a:r>
          <a:r>
            <a:rPr lang="en-US"/>
            <a:t> </a:t>
          </a:r>
          <a:r>
            <a:rPr lang="en-US" err="1"/>
            <a:t>kad</a:t>
          </a:r>
          <a:r>
            <a:rPr lang="en-US"/>
            <a:t> </a:t>
          </a:r>
          <a:r>
            <a:rPr lang="en-US" err="1"/>
            <a:t>si</a:t>
          </a:r>
          <a:r>
            <a:rPr lang="en-US"/>
            <a:t> bio </a:t>
          </a:r>
          <a:r>
            <a:rPr lang="en-US" err="1"/>
            <a:t>ljut</a:t>
          </a:r>
          <a:r>
            <a:rPr lang="en-US"/>
            <a:t>?</a:t>
          </a:r>
        </a:p>
      </dgm:t>
    </dgm:pt>
    <dgm:pt modelId="{FA6BF389-BDBC-4809-BC96-023717E4EDAA}" type="parTrans" cxnId="{37AA994E-C05E-4CAB-A8D8-94EB6AEE934A}">
      <dgm:prSet/>
      <dgm:spPr/>
      <dgm:t>
        <a:bodyPr/>
        <a:lstStyle/>
        <a:p>
          <a:endParaRPr lang="en-US"/>
        </a:p>
      </dgm:t>
    </dgm:pt>
    <dgm:pt modelId="{DA84236F-2000-4BF8-BD06-4EF01E83D099}" type="sibTrans" cxnId="{37AA994E-C05E-4CAB-A8D8-94EB6AEE934A}">
      <dgm:prSet/>
      <dgm:spPr/>
      <dgm:t>
        <a:bodyPr/>
        <a:lstStyle/>
        <a:p>
          <a:endParaRPr lang="en-US"/>
        </a:p>
      </dgm:t>
    </dgm:pt>
    <dgm:pt modelId="{25493008-FC94-4A6E-91C1-4462E4A0FB1F}">
      <dgm:prSet/>
      <dgm:spPr/>
      <dgm:t>
        <a:bodyPr/>
        <a:lstStyle/>
        <a:p>
          <a:r>
            <a:rPr lang="en-US"/>
            <a:t>A </a:t>
          </a:r>
          <a:r>
            <a:rPr lang="en-US" err="1"/>
            <a:t>kad</a:t>
          </a:r>
          <a:r>
            <a:rPr lang="en-US"/>
            <a:t> </a:t>
          </a:r>
          <a:r>
            <a:rPr lang="en-US" err="1"/>
            <a:t>si</a:t>
          </a:r>
          <a:r>
            <a:rPr lang="en-US"/>
            <a:t> se </a:t>
          </a:r>
          <a:r>
            <a:rPr lang="en-US" err="1"/>
            <a:t>smirio</a:t>
          </a:r>
          <a:r>
            <a:rPr lang="en-US"/>
            <a:t>, </a:t>
          </a:r>
          <a:r>
            <a:rPr lang="en-US" err="1"/>
            <a:t>jesi</a:t>
          </a:r>
          <a:r>
            <a:rPr lang="en-US"/>
            <a:t> li se </a:t>
          </a:r>
          <a:r>
            <a:rPr lang="en-US" err="1"/>
            <a:t>osjećao</a:t>
          </a:r>
          <a:r>
            <a:rPr lang="en-US"/>
            <a:t> </a:t>
          </a:r>
          <a:r>
            <a:rPr lang="en-US" err="1"/>
            <a:t>loše</a:t>
          </a:r>
          <a:r>
            <a:rPr lang="en-US"/>
            <a:t> </a:t>
          </a:r>
          <a:r>
            <a:rPr lang="en-US" err="1"/>
            <a:t>zbog</a:t>
          </a:r>
          <a:r>
            <a:rPr lang="en-US"/>
            <a:t> </a:t>
          </a:r>
          <a:r>
            <a:rPr lang="en-US" err="1"/>
            <a:t>nečega</a:t>
          </a:r>
          <a:r>
            <a:rPr lang="en-US"/>
            <a:t> </a:t>
          </a:r>
          <a:r>
            <a:rPr lang="en-US" err="1"/>
            <a:t>što</a:t>
          </a:r>
          <a:r>
            <a:rPr lang="en-US"/>
            <a:t> </a:t>
          </a:r>
          <a:r>
            <a:rPr lang="en-US" err="1"/>
            <a:t>si</a:t>
          </a:r>
          <a:r>
            <a:rPr lang="en-US"/>
            <a:t> </a:t>
          </a:r>
          <a:r>
            <a:rPr lang="en-US" err="1"/>
            <a:t>rekao</a:t>
          </a:r>
          <a:r>
            <a:rPr lang="en-US"/>
            <a:t> </a:t>
          </a:r>
          <a:r>
            <a:rPr lang="en-US" err="1"/>
            <a:t>ili</a:t>
          </a:r>
          <a:r>
            <a:rPr lang="en-US"/>
            <a:t> </a:t>
          </a:r>
          <a:r>
            <a:rPr lang="en-US" err="1"/>
            <a:t>učinio</a:t>
          </a:r>
          <a:r>
            <a:rPr lang="en-US"/>
            <a:t> </a:t>
          </a:r>
          <a:r>
            <a:rPr lang="en-US" err="1"/>
            <a:t>dok</a:t>
          </a:r>
          <a:r>
            <a:rPr lang="en-US"/>
            <a:t> </a:t>
          </a:r>
          <a:r>
            <a:rPr lang="en-US" err="1"/>
            <a:t>si</a:t>
          </a:r>
          <a:r>
            <a:rPr lang="en-US"/>
            <a:t> bio </a:t>
          </a:r>
          <a:r>
            <a:rPr lang="en-US" err="1"/>
            <a:t>ljut</a:t>
          </a:r>
          <a:r>
            <a:rPr lang="en-US"/>
            <a:t>?</a:t>
          </a:r>
        </a:p>
      </dgm:t>
    </dgm:pt>
    <dgm:pt modelId="{65AA87AA-506B-4697-9EE6-C016341870A5}" type="parTrans" cxnId="{B6864783-0B5B-46A8-A097-20190F9B68BF}">
      <dgm:prSet/>
      <dgm:spPr/>
      <dgm:t>
        <a:bodyPr/>
        <a:lstStyle/>
        <a:p>
          <a:endParaRPr lang="en-US"/>
        </a:p>
      </dgm:t>
    </dgm:pt>
    <dgm:pt modelId="{8AD9209F-B5F2-4D5F-9716-7046959CB070}" type="sibTrans" cxnId="{B6864783-0B5B-46A8-A097-20190F9B68BF}">
      <dgm:prSet/>
      <dgm:spPr/>
      <dgm:t>
        <a:bodyPr/>
        <a:lstStyle/>
        <a:p>
          <a:endParaRPr lang="en-US"/>
        </a:p>
      </dgm:t>
    </dgm:pt>
    <dgm:pt modelId="{3115C7CE-781D-4786-95CC-4D501D299FFA}">
      <dgm:prSet/>
      <dgm:spPr/>
      <dgm:t>
        <a:bodyPr/>
        <a:lstStyle/>
        <a:p>
          <a:r>
            <a:rPr lang="en-US"/>
            <a:t>Jesi li </a:t>
          </a:r>
          <a:r>
            <a:rPr lang="en-US" err="1"/>
            <a:t>ikad</a:t>
          </a:r>
          <a:r>
            <a:rPr lang="en-US"/>
            <a:t> </a:t>
          </a:r>
          <a:r>
            <a:rPr lang="en-US" err="1"/>
            <a:t>nešto</a:t>
          </a:r>
          <a:r>
            <a:rPr lang="en-US"/>
            <a:t> </a:t>
          </a:r>
          <a:r>
            <a:rPr lang="en-US" err="1"/>
            <a:t>propustio</a:t>
          </a:r>
          <a:r>
            <a:rPr lang="en-US"/>
            <a:t> </a:t>
          </a:r>
          <a:r>
            <a:rPr lang="en-US" err="1"/>
            <a:t>jer</a:t>
          </a:r>
          <a:r>
            <a:rPr lang="en-US"/>
            <a:t> </a:t>
          </a:r>
          <a:r>
            <a:rPr lang="en-US" err="1"/>
            <a:t>si</a:t>
          </a:r>
          <a:r>
            <a:rPr lang="en-US"/>
            <a:t> bio </a:t>
          </a:r>
          <a:r>
            <a:rPr lang="en-US" err="1"/>
            <a:t>zaokupljen</a:t>
          </a:r>
          <a:r>
            <a:rPr lang="en-US"/>
            <a:t> </a:t>
          </a:r>
          <a:r>
            <a:rPr lang="en-US" err="1"/>
            <a:t>svojom</a:t>
          </a:r>
          <a:r>
            <a:rPr lang="en-US"/>
            <a:t> </a:t>
          </a:r>
          <a:r>
            <a:rPr lang="en-US" err="1"/>
            <a:t>ljutnjom</a:t>
          </a:r>
          <a:r>
            <a:rPr lang="en-US"/>
            <a:t>?</a:t>
          </a:r>
        </a:p>
      </dgm:t>
    </dgm:pt>
    <dgm:pt modelId="{DCC1EE6F-0A53-4522-B418-5F2DBE1319A9}" type="parTrans" cxnId="{CA5FAB15-CFB9-4EA8-8067-EF5EF9045046}">
      <dgm:prSet/>
      <dgm:spPr/>
      <dgm:t>
        <a:bodyPr/>
        <a:lstStyle/>
        <a:p>
          <a:endParaRPr lang="en-US"/>
        </a:p>
      </dgm:t>
    </dgm:pt>
    <dgm:pt modelId="{4FE0F12F-B127-4983-BD5C-5C79DB097E99}" type="sibTrans" cxnId="{CA5FAB15-CFB9-4EA8-8067-EF5EF9045046}">
      <dgm:prSet/>
      <dgm:spPr/>
      <dgm:t>
        <a:bodyPr/>
        <a:lstStyle/>
        <a:p>
          <a:endParaRPr lang="en-US"/>
        </a:p>
      </dgm:t>
    </dgm:pt>
    <dgm:pt modelId="{466E1024-23AA-4FCB-B8A5-F610E7077B4C}" type="pres">
      <dgm:prSet presAssocID="{D0A53BAE-F93D-4650-8FD3-D802CD9C773F}" presName="linear" presStyleCnt="0">
        <dgm:presLayoutVars>
          <dgm:animLvl val="lvl"/>
          <dgm:resizeHandles val="exact"/>
        </dgm:presLayoutVars>
      </dgm:prSet>
      <dgm:spPr/>
    </dgm:pt>
    <dgm:pt modelId="{55DAE634-DF82-4EBB-ADAC-B7FCFB133E6E}" type="pres">
      <dgm:prSet presAssocID="{CE21C178-ECED-479C-B778-20351B8DBC3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1072D8A-1036-4270-8251-48D493786162}" type="pres">
      <dgm:prSet presAssocID="{CE21C178-ECED-479C-B778-20351B8DBC3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7D8E314-A4AF-4965-B087-E722447FB8BE}" srcId="{CE21C178-ECED-479C-B778-20351B8DBC32}" destId="{3C917099-29A7-4D6C-82AC-ABF3D9C463E2}" srcOrd="2" destOrd="0" parTransId="{67EFD637-5C4B-4D3F-B6D1-B1ADAD008344}" sibTransId="{4DBA63B2-227C-4DB7-97D6-1CA39DEC4FAB}"/>
    <dgm:cxn modelId="{CA5FAB15-CFB9-4EA8-8067-EF5EF9045046}" srcId="{CE21C178-ECED-479C-B778-20351B8DBC32}" destId="{3115C7CE-781D-4786-95CC-4D501D299FFA}" srcOrd="5" destOrd="0" parTransId="{DCC1EE6F-0A53-4522-B418-5F2DBE1319A9}" sibTransId="{4FE0F12F-B127-4983-BD5C-5C79DB097E99}"/>
    <dgm:cxn modelId="{06B40A61-C88A-4BF4-A97D-6B610815619D}" srcId="{CE21C178-ECED-479C-B778-20351B8DBC32}" destId="{11311DED-B319-4FC0-88AF-B1B241F383F4}" srcOrd="1" destOrd="0" parTransId="{D4DB5E1A-9EFA-4AF6-A541-039938F22F9C}" sibTransId="{A6E51CB4-56F9-4BE7-9549-86463179590D}"/>
    <dgm:cxn modelId="{EE711A68-CA76-4BE3-8F7B-604601C90E25}" type="presOf" srcId="{CE21C178-ECED-479C-B778-20351B8DBC32}" destId="{55DAE634-DF82-4EBB-ADAC-B7FCFB133E6E}" srcOrd="0" destOrd="0" presId="urn:microsoft.com/office/officeart/2005/8/layout/vList2"/>
    <dgm:cxn modelId="{37AA994E-C05E-4CAB-A8D8-94EB6AEE934A}" srcId="{CE21C178-ECED-479C-B778-20351B8DBC32}" destId="{C91C5E58-6B4C-4CFF-B132-CE04DD9F76FE}" srcOrd="3" destOrd="0" parTransId="{FA6BF389-BDBC-4809-BC96-023717E4EDAA}" sibTransId="{DA84236F-2000-4BF8-BD06-4EF01E83D099}"/>
    <dgm:cxn modelId="{81B2A66F-0D49-45E2-B7AB-7AA03DE5A578}" srcId="{D0A53BAE-F93D-4650-8FD3-D802CD9C773F}" destId="{CE21C178-ECED-479C-B778-20351B8DBC32}" srcOrd="0" destOrd="0" parTransId="{DF183098-15E3-4D22-8BA4-F36FC3829D06}" sibTransId="{9FC01F74-D6D9-486B-B8FF-BF6C3D11C2C6}"/>
    <dgm:cxn modelId="{E7842F50-1272-4E68-BCBA-68E8A2D649CB}" type="presOf" srcId="{3115C7CE-781D-4786-95CC-4D501D299FFA}" destId="{A1072D8A-1036-4270-8251-48D493786162}" srcOrd="0" destOrd="5" presId="urn:microsoft.com/office/officeart/2005/8/layout/vList2"/>
    <dgm:cxn modelId="{413C8274-9951-435A-B06D-9C653DB07C6C}" type="presOf" srcId="{25493008-FC94-4A6E-91C1-4462E4A0FB1F}" destId="{A1072D8A-1036-4270-8251-48D493786162}" srcOrd="0" destOrd="4" presId="urn:microsoft.com/office/officeart/2005/8/layout/vList2"/>
    <dgm:cxn modelId="{A69D4F76-9BA2-4090-B1BE-280FAA1180CD}" srcId="{CE21C178-ECED-479C-B778-20351B8DBC32}" destId="{289C8377-B9F3-4C5F-BC23-8AA2D6DF369B}" srcOrd="0" destOrd="0" parTransId="{20C48F6F-2931-48FF-81F0-1724A58B7A3A}" sibTransId="{0822746D-23C3-4110-82E9-B1EFF2049D75}"/>
    <dgm:cxn modelId="{08A5517B-7676-4D3A-A668-4F01CC196A25}" type="presOf" srcId="{11311DED-B319-4FC0-88AF-B1B241F383F4}" destId="{A1072D8A-1036-4270-8251-48D493786162}" srcOrd="0" destOrd="1" presId="urn:microsoft.com/office/officeart/2005/8/layout/vList2"/>
    <dgm:cxn modelId="{B6864783-0B5B-46A8-A097-20190F9B68BF}" srcId="{CE21C178-ECED-479C-B778-20351B8DBC32}" destId="{25493008-FC94-4A6E-91C1-4462E4A0FB1F}" srcOrd="4" destOrd="0" parTransId="{65AA87AA-506B-4697-9EE6-C016341870A5}" sibTransId="{8AD9209F-B5F2-4D5F-9716-7046959CB070}"/>
    <dgm:cxn modelId="{9E840F9C-9F2F-4381-B628-56B7C885985F}" type="presOf" srcId="{C91C5E58-6B4C-4CFF-B132-CE04DD9F76FE}" destId="{A1072D8A-1036-4270-8251-48D493786162}" srcOrd="0" destOrd="3" presId="urn:microsoft.com/office/officeart/2005/8/layout/vList2"/>
    <dgm:cxn modelId="{A81C6DAA-5432-4EB3-9A59-4AFBD39CFE6F}" type="presOf" srcId="{3C917099-29A7-4D6C-82AC-ABF3D9C463E2}" destId="{A1072D8A-1036-4270-8251-48D493786162}" srcOrd="0" destOrd="2" presId="urn:microsoft.com/office/officeart/2005/8/layout/vList2"/>
    <dgm:cxn modelId="{3D56ECB9-650A-48C7-B29B-20ED2E5D7836}" type="presOf" srcId="{289C8377-B9F3-4C5F-BC23-8AA2D6DF369B}" destId="{A1072D8A-1036-4270-8251-48D493786162}" srcOrd="0" destOrd="0" presId="urn:microsoft.com/office/officeart/2005/8/layout/vList2"/>
    <dgm:cxn modelId="{F735A4CF-BF47-4ADB-BF03-886422AEFDCD}" type="presOf" srcId="{D0A53BAE-F93D-4650-8FD3-D802CD9C773F}" destId="{466E1024-23AA-4FCB-B8A5-F610E7077B4C}" srcOrd="0" destOrd="0" presId="urn:microsoft.com/office/officeart/2005/8/layout/vList2"/>
    <dgm:cxn modelId="{02A170FE-19DD-4A6C-B4EC-CDCEE34B9546}" type="presParOf" srcId="{466E1024-23AA-4FCB-B8A5-F610E7077B4C}" destId="{55DAE634-DF82-4EBB-ADAC-B7FCFB133E6E}" srcOrd="0" destOrd="0" presId="urn:microsoft.com/office/officeart/2005/8/layout/vList2"/>
    <dgm:cxn modelId="{54ECF58A-1DA3-4262-B3DC-6EA7CD94348C}" type="presParOf" srcId="{466E1024-23AA-4FCB-B8A5-F610E7077B4C}" destId="{A1072D8A-1036-4270-8251-48D49378616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F6D497-3A30-4D35-8C87-1D07E6AD68D4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582F95D-2087-4916-8FF4-BE75296FB7D6}">
      <dgm:prSet/>
      <dgm:spPr/>
      <dgm:t>
        <a:bodyPr/>
        <a:lstStyle/>
        <a:p>
          <a:r>
            <a:rPr lang="en-US" dirty="0"/>
            <a:t>Jesi li </a:t>
          </a:r>
          <a:r>
            <a:rPr lang="en-US" dirty="0" err="1"/>
            <a:t>primijetio</a:t>
          </a:r>
          <a:r>
            <a:rPr lang="en-US" dirty="0"/>
            <a:t> da je u </a:t>
          </a:r>
          <a:r>
            <a:rPr lang="en-US" dirty="0" err="1"/>
            <a:t>nama</a:t>
          </a:r>
          <a:r>
            <a:rPr lang="en-US" dirty="0"/>
            <a:t> </a:t>
          </a:r>
          <a:r>
            <a:rPr lang="en-US" dirty="0" err="1"/>
            <a:t>neki</a:t>
          </a:r>
          <a:r>
            <a:rPr lang="en-US" dirty="0"/>
            <a:t> </a:t>
          </a:r>
          <a:r>
            <a:rPr lang="en-US" dirty="0" err="1"/>
            <a:t>tihi</a:t>
          </a:r>
          <a:r>
            <a:rPr lang="en-US" dirty="0"/>
            <a:t> </a:t>
          </a:r>
          <a:r>
            <a:rPr lang="en-US" dirty="0" err="1"/>
            <a:t>glasić</a:t>
          </a:r>
          <a:r>
            <a:rPr lang="en-US" dirty="0"/>
            <a:t> koji </a:t>
          </a:r>
          <a:r>
            <a:rPr lang="en-US" dirty="0" err="1"/>
            <a:t>komentira</a:t>
          </a:r>
          <a:r>
            <a:rPr lang="en-US" dirty="0"/>
            <a:t> </a:t>
          </a:r>
          <a:r>
            <a:rPr lang="en-US" dirty="0" err="1"/>
            <a:t>sve</a:t>
          </a:r>
          <a:r>
            <a:rPr lang="en-US" dirty="0"/>
            <a:t> </a:t>
          </a:r>
          <a:r>
            <a:rPr lang="en-US" dirty="0" err="1"/>
            <a:t>što</a:t>
          </a:r>
          <a:r>
            <a:rPr lang="en-US" dirty="0"/>
            <a:t> </a:t>
          </a:r>
          <a:r>
            <a:rPr lang="en-US" dirty="0" err="1"/>
            <a:t>vidimo</a:t>
          </a:r>
          <a:r>
            <a:rPr lang="en-US" dirty="0"/>
            <a:t>, ono </a:t>
          </a:r>
          <a:r>
            <a:rPr lang="en-US" dirty="0" err="1"/>
            <a:t>što</a:t>
          </a:r>
          <a:r>
            <a:rPr lang="en-US" dirty="0"/>
            <a:t> se </a:t>
          </a:r>
          <a:r>
            <a:rPr lang="en-US" dirty="0" err="1"/>
            <a:t>dogodilo</a:t>
          </a:r>
          <a:r>
            <a:rPr lang="en-US" dirty="0"/>
            <a:t> </a:t>
          </a:r>
          <a:r>
            <a:rPr lang="en-US" dirty="0" err="1"/>
            <a:t>i</a:t>
          </a:r>
          <a:r>
            <a:rPr lang="en-US" dirty="0"/>
            <a:t> ono </a:t>
          </a:r>
          <a:r>
            <a:rPr lang="en-US" dirty="0" err="1"/>
            <a:t>što</a:t>
          </a:r>
          <a:r>
            <a:rPr lang="en-US" dirty="0"/>
            <a:t> </a:t>
          </a:r>
          <a:r>
            <a:rPr lang="en-US" dirty="0" err="1"/>
            <a:t>će</a:t>
          </a:r>
          <a:r>
            <a:rPr lang="en-US" dirty="0"/>
            <a:t> se </a:t>
          </a:r>
          <a:r>
            <a:rPr lang="en-US" dirty="0" err="1"/>
            <a:t>dogoditi</a:t>
          </a:r>
          <a:r>
            <a:rPr lang="en-US" dirty="0"/>
            <a:t>?</a:t>
          </a:r>
        </a:p>
      </dgm:t>
    </dgm:pt>
    <dgm:pt modelId="{3B67AD2A-C375-46FB-AC3B-CF32103321EE}" type="parTrans" cxnId="{925ED12E-07DD-4AFF-B03D-2FF5B3C5E0C8}">
      <dgm:prSet/>
      <dgm:spPr/>
      <dgm:t>
        <a:bodyPr/>
        <a:lstStyle/>
        <a:p>
          <a:endParaRPr lang="en-US"/>
        </a:p>
      </dgm:t>
    </dgm:pt>
    <dgm:pt modelId="{FC8B7230-F6F3-4108-ADBC-3EA3CC39B040}" type="sibTrans" cxnId="{925ED12E-07DD-4AFF-B03D-2FF5B3C5E0C8}">
      <dgm:prSet/>
      <dgm:spPr/>
      <dgm:t>
        <a:bodyPr/>
        <a:lstStyle/>
        <a:p>
          <a:endParaRPr lang="en-US"/>
        </a:p>
      </dgm:t>
    </dgm:pt>
    <dgm:pt modelId="{B9B5A23D-6301-4C38-BAFC-CA1E57DE0DA3}">
      <dgm:prSet/>
      <dgm:spPr/>
      <dgm:t>
        <a:bodyPr/>
        <a:lstStyle/>
        <a:p>
          <a:pPr rtl="0"/>
          <a:r>
            <a:rPr lang="en-US" dirty="0"/>
            <a:t>Taj </a:t>
          </a:r>
          <a:r>
            <a:rPr lang="en-US" dirty="0" err="1"/>
            <a:t>tihi</a:t>
          </a:r>
          <a:r>
            <a:rPr lang="en-US" dirty="0"/>
            <a:t> </a:t>
          </a:r>
          <a:r>
            <a:rPr lang="en-US" dirty="0" err="1"/>
            <a:t>glasić</a:t>
          </a:r>
          <a:r>
            <a:rPr lang="en-US" dirty="0"/>
            <a:t> </a:t>
          </a:r>
          <a:r>
            <a:rPr lang="en-US" dirty="0" err="1">
              <a:latin typeface="Bembo"/>
            </a:rPr>
            <a:t>naše</a:t>
          </a:r>
          <a:r>
            <a:rPr lang="en-US" dirty="0"/>
            <a:t> </a:t>
          </a:r>
          <a:r>
            <a:rPr lang="en-US" dirty="0" err="1">
              <a:latin typeface="Bembo"/>
            </a:rPr>
            <a:t>su</a:t>
          </a:r>
          <a:r>
            <a:rPr lang="en-US" dirty="0">
              <a:latin typeface="Bembo"/>
            </a:rPr>
            <a:t> </a:t>
          </a:r>
          <a:r>
            <a:rPr lang="en-US" dirty="0" err="1"/>
            <a:t>misli</a:t>
          </a:r>
          <a:r>
            <a:rPr lang="en-US" dirty="0"/>
            <a:t>.</a:t>
          </a:r>
        </a:p>
      </dgm:t>
    </dgm:pt>
    <dgm:pt modelId="{220B9F7E-19F5-4D86-9349-1AAE11716663}" type="parTrans" cxnId="{08BEF21E-ED94-4579-9D02-581681C12927}">
      <dgm:prSet/>
      <dgm:spPr/>
      <dgm:t>
        <a:bodyPr/>
        <a:lstStyle/>
        <a:p>
          <a:endParaRPr lang="en-US"/>
        </a:p>
      </dgm:t>
    </dgm:pt>
    <dgm:pt modelId="{396818E1-83F2-48CC-9DE6-3A701BBEE260}" type="sibTrans" cxnId="{08BEF21E-ED94-4579-9D02-581681C12927}">
      <dgm:prSet/>
      <dgm:spPr/>
      <dgm:t>
        <a:bodyPr/>
        <a:lstStyle/>
        <a:p>
          <a:endParaRPr lang="en-US"/>
        </a:p>
      </dgm:t>
    </dgm:pt>
    <dgm:pt modelId="{78114A29-7E5C-4DB4-BB00-8EB0FFF6D937}">
      <dgm:prSet/>
      <dgm:spPr/>
      <dgm:t>
        <a:bodyPr/>
        <a:lstStyle/>
        <a:p>
          <a:r>
            <a:rPr lang="en-US" dirty="0"/>
            <a:t>Svi to </a:t>
          </a:r>
          <a:r>
            <a:rPr lang="en-US" dirty="0" err="1"/>
            <a:t>imamo</a:t>
          </a:r>
          <a:r>
            <a:rPr lang="en-US" dirty="0"/>
            <a:t>. Neki </a:t>
          </a:r>
          <a:r>
            <a:rPr lang="en-US" dirty="0" err="1"/>
            <a:t>su</a:t>
          </a:r>
          <a:r>
            <a:rPr lang="en-US" dirty="0"/>
            <a:t> toga </a:t>
          </a:r>
          <a:r>
            <a:rPr lang="en-US" dirty="0" err="1"/>
            <a:t>više</a:t>
          </a:r>
          <a:r>
            <a:rPr lang="en-US" dirty="0"/>
            <a:t>, a </a:t>
          </a:r>
          <a:r>
            <a:rPr lang="en-US" dirty="0" err="1"/>
            <a:t>neki</a:t>
          </a:r>
          <a:r>
            <a:rPr lang="en-US" dirty="0"/>
            <a:t> </a:t>
          </a:r>
          <a:r>
            <a:rPr lang="en-US" dirty="0" err="1"/>
            <a:t>manje</a:t>
          </a:r>
          <a:r>
            <a:rPr lang="en-US" dirty="0"/>
            <a:t> </a:t>
          </a:r>
          <a:r>
            <a:rPr lang="en-US" dirty="0" err="1"/>
            <a:t>svjesni</a:t>
          </a:r>
          <a:r>
            <a:rPr lang="en-US" dirty="0"/>
            <a:t>.</a:t>
          </a:r>
        </a:p>
      </dgm:t>
    </dgm:pt>
    <dgm:pt modelId="{508F77BD-68EA-446B-A84F-BBF011BB53A4}" type="parTrans" cxnId="{ABC0ACAF-161A-4BC5-8A84-DE311B1B847D}">
      <dgm:prSet/>
      <dgm:spPr/>
      <dgm:t>
        <a:bodyPr/>
        <a:lstStyle/>
        <a:p>
          <a:endParaRPr lang="en-US"/>
        </a:p>
      </dgm:t>
    </dgm:pt>
    <dgm:pt modelId="{F25EFF60-45BF-4CEC-ABB8-D68EC3420BC1}" type="sibTrans" cxnId="{ABC0ACAF-161A-4BC5-8A84-DE311B1B847D}">
      <dgm:prSet/>
      <dgm:spPr/>
      <dgm:t>
        <a:bodyPr/>
        <a:lstStyle/>
        <a:p>
          <a:endParaRPr lang="en-US"/>
        </a:p>
      </dgm:t>
    </dgm:pt>
    <dgm:pt modelId="{3CCC3054-C15D-481B-ADED-D0F0FDF471E1}">
      <dgm:prSet/>
      <dgm:spPr/>
      <dgm:t>
        <a:bodyPr/>
        <a:lstStyle/>
        <a:p>
          <a:r>
            <a:rPr lang="en-US" dirty="0"/>
            <a:t>Zato </a:t>
          </a:r>
          <a:r>
            <a:rPr lang="en-US" dirty="0" err="1"/>
            <a:t>netko</a:t>
          </a:r>
          <a:r>
            <a:rPr lang="en-US" dirty="0"/>
            <a:t> od </a:t>
          </a:r>
          <a:r>
            <a:rPr lang="en-US" dirty="0" err="1"/>
            <a:t>nas</a:t>
          </a:r>
          <a:r>
            <a:rPr lang="en-US" dirty="0"/>
            <a:t> </a:t>
          </a:r>
          <a:r>
            <a:rPr lang="en-US" dirty="0" err="1"/>
            <a:t>lakše</a:t>
          </a:r>
          <a:r>
            <a:rPr lang="en-US" dirty="0"/>
            <a:t>, a </a:t>
          </a:r>
          <a:r>
            <a:rPr lang="en-US" dirty="0" err="1">
              <a:latin typeface="Bembo"/>
            </a:rPr>
            <a:t>netko</a:t>
          </a:r>
          <a:r>
            <a:rPr lang="en-US" dirty="0"/>
            <a:t> </a:t>
          </a:r>
          <a:r>
            <a:rPr lang="en-US" dirty="0" err="1"/>
            <a:t>teže</a:t>
          </a:r>
          <a:r>
            <a:rPr lang="en-US" dirty="0"/>
            <a:t> </a:t>
          </a:r>
          <a:r>
            <a:rPr lang="en-US" dirty="0" err="1"/>
            <a:t>izražava</a:t>
          </a:r>
          <a:r>
            <a:rPr lang="en-US" dirty="0"/>
            <a:t> </a:t>
          </a:r>
          <a:r>
            <a:rPr lang="en-US" dirty="0" err="1"/>
            <a:t>što</a:t>
          </a:r>
          <a:r>
            <a:rPr lang="en-US" dirty="0"/>
            <a:t> </a:t>
          </a:r>
          <a:r>
            <a:rPr lang="en-US" dirty="0" err="1"/>
            <a:t>misli</a:t>
          </a:r>
          <a:r>
            <a:rPr lang="en-US" dirty="0"/>
            <a:t>, </a:t>
          </a:r>
          <a:r>
            <a:rPr lang="en-US" dirty="0" err="1"/>
            <a:t>kako</a:t>
          </a:r>
          <a:r>
            <a:rPr lang="en-US" dirty="0"/>
            <a:t> se </a:t>
          </a:r>
          <a:r>
            <a:rPr lang="en-US" dirty="0" err="1"/>
            <a:t>osjeća</a:t>
          </a:r>
          <a:r>
            <a:rPr lang="en-US" dirty="0"/>
            <a:t> 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što</a:t>
          </a:r>
          <a:r>
            <a:rPr lang="en-US" dirty="0"/>
            <a:t> ga </a:t>
          </a:r>
          <a:r>
            <a:rPr lang="en-US" dirty="0" err="1"/>
            <a:t>muči</a:t>
          </a:r>
          <a:r>
            <a:rPr lang="en-US" dirty="0"/>
            <a:t>!</a:t>
          </a:r>
        </a:p>
      </dgm:t>
    </dgm:pt>
    <dgm:pt modelId="{EA1570F0-1A29-4BE2-B40B-F31BC7C4D803}" type="parTrans" cxnId="{F627D2FA-7A1D-415E-86AB-44C758B4C35C}">
      <dgm:prSet/>
      <dgm:spPr/>
      <dgm:t>
        <a:bodyPr/>
        <a:lstStyle/>
        <a:p>
          <a:endParaRPr lang="en-US"/>
        </a:p>
      </dgm:t>
    </dgm:pt>
    <dgm:pt modelId="{213B8BCA-D81A-45FE-842F-CDB1F8137762}" type="sibTrans" cxnId="{F627D2FA-7A1D-415E-86AB-44C758B4C35C}">
      <dgm:prSet/>
      <dgm:spPr/>
      <dgm:t>
        <a:bodyPr/>
        <a:lstStyle/>
        <a:p>
          <a:endParaRPr lang="en-US"/>
        </a:p>
      </dgm:t>
    </dgm:pt>
    <dgm:pt modelId="{5CF6484F-0A5E-4DC4-A78A-B30A20A4B208}" type="pres">
      <dgm:prSet presAssocID="{63F6D497-3A30-4D35-8C87-1D07E6AD68D4}" presName="matrix" presStyleCnt="0">
        <dgm:presLayoutVars>
          <dgm:chMax val="1"/>
          <dgm:dir/>
          <dgm:resizeHandles val="exact"/>
        </dgm:presLayoutVars>
      </dgm:prSet>
      <dgm:spPr/>
    </dgm:pt>
    <dgm:pt modelId="{F4114DBD-3FB3-424D-9E57-4987D3179322}" type="pres">
      <dgm:prSet presAssocID="{63F6D497-3A30-4D35-8C87-1D07E6AD68D4}" presName="diamond" presStyleLbl="bgShp" presStyleIdx="0" presStyleCnt="1"/>
      <dgm:spPr/>
    </dgm:pt>
    <dgm:pt modelId="{6E629184-281E-4F98-B763-CFC066641098}" type="pres">
      <dgm:prSet presAssocID="{63F6D497-3A30-4D35-8C87-1D07E6AD68D4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CF06242-0832-4187-82CA-E8BC44A56785}" type="pres">
      <dgm:prSet presAssocID="{63F6D497-3A30-4D35-8C87-1D07E6AD68D4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404DCF1-1CBA-4615-BAC0-001F03EBB4F8}" type="pres">
      <dgm:prSet presAssocID="{63F6D497-3A30-4D35-8C87-1D07E6AD68D4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ED80CF9-44BB-4051-BA80-00D2A5A17E88}" type="pres">
      <dgm:prSet presAssocID="{63F6D497-3A30-4D35-8C87-1D07E6AD68D4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1F2D400-099E-4424-913C-5F99C9CF817A}" type="presOf" srcId="{8582F95D-2087-4916-8FF4-BE75296FB7D6}" destId="{6E629184-281E-4F98-B763-CFC066641098}" srcOrd="0" destOrd="0" presId="urn:microsoft.com/office/officeart/2005/8/layout/matrix3"/>
    <dgm:cxn modelId="{08BEF21E-ED94-4579-9D02-581681C12927}" srcId="{63F6D497-3A30-4D35-8C87-1D07E6AD68D4}" destId="{B9B5A23D-6301-4C38-BAFC-CA1E57DE0DA3}" srcOrd="1" destOrd="0" parTransId="{220B9F7E-19F5-4D86-9349-1AAE11716663}" sibTransId="{396818E1-83F2-48CC-9DE6-3A701BBEE260}"/>
    <dgm:cxn modelId="{5EF0A92B-C1E7-4D6D-B22C-CAA4984BE396}" type="presOf" srcId="{3CCC3054-C15D-481B-ADED-D0F0FDF471E1}" destId="{AED80CF9-44BB-4051-BA80-00D2A5A17E88}" srcOrd="0" destOrd="0" presId="urn:microsoft.com/office/officeart/2005/8/layout/matrix3"/>
    <dgm:cxn modelId="{925ED12E-07DD-4AFF-B03D-2FF5B3C5E0C8}" srcId="{63F6D497-3A30-4D35-8C87-1D07E6AD68D4}" destId="{8582F95D-2087-4916-8FF4-BE75296FB7D6}" srcOrd="0" destOrd="0" parTransId="{3B67AD2A-C375-46FB-AC3B-CF32103321EE}" sibTransId="{FC8B7230-F6F3-4108-ADBC-3EA3CC39B040}"/>
    <dgm:cxn modelId="{1F823442-9C7F-48BF-8230-DCBEFDE58102}" type="presOf" srcId="{63F6D497-3A30-4D35-8C87-1D07E6AD68D4}" destId="{5CF6484F-0A5E-4DC4-A78A-B30A20A4B208}" srcOrd="0" destOrd="0" presId="urn:microsoft.com/office/officeart/2005/8/layout/matrix3"/>
    <dgm:cxn modelId="{975F919F-CC94-4C44-9EF1-884A14559FC1}" type="presOf" srcId="{B9B5A23D-6301-4C38-BAFC-CA1E57DE0DA3}" destId="{4CF06242-0832-4187-82CA-E8BC44A56785}" srcOrd="0" destOrd="0" presId="urn:microsoft.com/office/officeart/2005/8/layout/matrix3"/>
    <dgm:cxn modelId="{C94B74AB-A768-49B9-B42D-82BDF27905CE}" type="presOf" srcId="{78114A29-7E5C-4DB4-BB00-8EB0FFF6D937}" destId="{5404DCF1-1CBA-4615-BAC0-001F03EBB4F8}" srcOrd="0" destOrd="0" presId="urn:microsoft.com/office/officeart/2005/8/layout/matrix3"/>
    <dgm:cxn modelId="{ABC0ACAF-161A-4BC5-8A84-DE311B1B847D}" srcId="{63F6D497-3A30-4D35-8C87-1D07E6AD68D4}" destId="{78114A29-7E5C-4DB4-BB00-8EB0FFF6D937}" srcOrd="2" destOrd="0" parTransId="{508F77BD-68EA-446B-A84F-BBF011BB53A4}" sibTransId="{F25EFF60-45BF-4CEC-ABB8-D68EC3420BC1}"/>
    <dgm:cxn modelId="{F627D2FA-7A1D-415E-86AB-44C758B4C35C}" srcId="{63F6D497-3A30-4D35-8C87-1D07E6AD68D4}" destId="{3CCC3054-C15D-481B-ADED-D0F0FDF471E1}" srcOrd="3" destOrd="0" parTransId="{EA1570F0-1A29-4BE2-B40B-F31BC7C4D803}" sibTransId="{213B8BCA-D81A-45FE-842F-CDB1F8137762}"/>
    <dgm:cxn modelId="{2A458A65-1EAE-4EC3-9F5C-A7878B4F8739}" type="presParOf" srcId="{5CF6484F-0A5E-4DC4-A78A-B30A20A4B208}" destId="{F4114DBD-3FB3-424D-9E57-4987D3179322}" srcOrd="0" destOrd="0" presId="urn:microsoft.com/office/officeart/2005/8/layout/matrix3"/>
    <dgm:cxn modelId="{A28F2BAC-3412-4570-8B11-351B43A4A472}" type="presParOf" srcId="{5CF6484F-0A5E-4DC4-A78A-B30A20A4B208}" destId="{6E629184-281E-4F98-B763-CFC066641098}" srcOrd="1" destOrd="0" presId="urn:microsoft.com/office/officeart/2005/8/layout/matrix3"/>
    <dgm:cxn modelId="{4D73D241-7CE8-439D-ABA0-FFF2989B399E}" type="presParOf" srcId="{5CF6484F-0A5E-4DC4-A78A-B30A20A4B208}" destId="{4CF06242-0832-4187-82CA-E8BC44A56785}" srcOrd="2" destOrd="0" presId="urn:microsoft.com/office/officeart/2005/8/layout/matrix3"/>
    <dgm:cxn modelId="{C1A733AE-6826-4309-87BE-7901894A7262}" type="presParOf" srcId="{5CF6484F-0A5E-4DC4-A78A-B30A20A4B208}" destId="{5404DCF1-1CBA-4615-BAC0-001F03EBB4F8}" srcOrd="3" destOrd="0" presId="urn:microsoft.com/office/officeart/2005/8/layout/matrix3"/>
    <dgm:cxn modelId="{27FDCC51-D56B-4F51-A127-E0D10B3051F3}" type="presParOf" srcId="{5CF6484F-0A5E-4DC4-A78A-B30A20A4B208}" destId="{AED80CF9-44BB-4051-BA80-00D2A5A17E8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745422-33C6-424F-85D5-66DBB426EB3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C1AA57B-B601-4D13-9550-FBA93F1B2243}">
      <dgm:prSet/>
      <dgm:spPr/>
      <dgm:t>
        <a:bodyPr/>
        <a:lstStyle/>
        <a:p>
          <a:r>
            <a:rPr lang="en-US"/>
            <a:t>4. </a:t>
          </a:r>
          <a:r>
            <a:rPr lang="en-US">
              <a:latin typeface="Bembo"/>
            </a:rPr>
            <a:t>TAPKANJE</a:t>
          </a:r>
          <a:endParaRPr lang="en-US"/>
        </a:p>
      </dgm:t>
    </dgm:pt>
    <dgm:pt modelId="{D126C6AB-1075-4A36-87F0-723F00BC896F}" type="parTrans" cxnId="{C8BA1DFD-6B9A-4642-9514-364670247E9D}">
      <dgm:prSet/>
      <dgm:spPr/>
      <dgm:t>
        <a:bodyPr/>
        <a:lstStyle/>
        <a:p>
          <a:endParaRPr lang="en-US"/>
        </a:p>
      </dgm:t>
    </dgm:pt>
    <dgm:pt modelId="{B57B5020-BBCB-4A69-9911-6B72361D9395}" type="sibTrans" cxnId="{C8BA1DFD-6B9A-4642-9514-364670247E9D}">
      <dgm:prSet/>
      <dgm:spPr/>
      <dgm:t>
        <a:bodyPr/>
        <a:lstStyle/>
        <a:p>
          <a:endParaRPr lang="en-US"/>
        </a:p>
      </dgm:t>
    </dgm:pt>
    <dgm:pt modelId="{4397C79C-B66A-4BEA-890E-A8324AFBCD56}">
      <dgm:prSet/>
      <dgm:spPr/>
      <dgm:t>
        <a:bodyPr/>
        <a:lstStyle/>
        <a:p>
          <a:r>
            <a:rPr lang="en-US" err="1"/>
            <a:t>Prekriži</a:t>
          </a:r>
          <a:r>
            <a:rPr lang="en-US"/>
            <a:t> </a:t>
          </a:r>
          <a:r>
            <a:rPr lang="en-US" err="1"/>
            <a:t>ruke</a:t>
          </a:r>
          <a:r>
            <a:rPr lang="en-US"/>
            <a:t> </a:t>
          </a:r>
          <a:r>
            <a:rPr lang="en-US" err="1"/>
            <a:t>i</a:t>
          </a:r>
          <a:r>
            <a:rPr lang="en-US"/>
            <a:t> </a:t>
          </a:r>
          <a:r>
            <a:rPr lang="en-US" err="1"/>
            <a:t>napravi</a:t>
          </a:r>
          <a:r>
            <a:rPr lang="en-US"/>
            <a:t> X </a:t>
          </a:r>
          <a:r>
            <a:rPr lang="en-US" err="1"/>
            <a:t>na</a:t>
          </a:r>
          <a:r>
            <a:rPr lang="en-US"/>
            <a:t> </a:t>
          </a:r>
          <a:r>
            <a:rPr lang="en-US" err="1"/>
            <a:t>prsima</a:t>
          </a:r>
          <a:r>
            <a:rPr lang="en-US"/>
            <a:t>.</a:t>
          </a:r>
        </a:p>
      </dgm:t>
    </dgm:pt>
    <dgm:pt modelId="{716AE10B-A6D9-4E72-9D00-0A830FC163A3}" type="parTrans" cxnId="{8EB5D794-FC79-457F-8A99-A4B0692F4FA3}">
      <dgm:prSet/>
      <dgm:spPr/>
      <dgm:t>
        <a:bodyPr/>
        <a:lstStyle/>
        <a:p>
          <a:endParaRPr lang="en-US"/>
        </a:p>
      </dgm:t>
    </dgm:pt>
    <dgm:pt modelId="{555BC7CB-4364-4DF7-BD3A-B4706184F4CC}" type="sibTrans" cxnId="{8EB5D794-FC79-457F-8A99-A4B0692F4FA3}">
      <dgm:prSet/>
      <dgm:spPr/>
      <dgm:t>
        <a:bodyPr/>
        <a:lstStyle/>
        <a:p>
          <a:endParaRPr lang="en-US"/>
        </a:p>
      </dgm:t>
    </dgm:pt>
    <dgm:pt modelId="{03EF48E6-F903-4623-8A88-5C8E37E1EFBF}">
      <dgm:prSet/>
      <dgm:spPr/>
      <dgm:t>
        <a:bodyPr/>
        <a:lstStyle/>
        <a:p>
          <a:r>
            <a:rPr lang="en-US"/>
            <a:t>Tapni </a:t>
          </a:r>
          <a:r>
            <a:rPr lang="en-US" err="1"/>
            <a:t>svoje</a:t>
          </a:r>
          <a:r>
            <a:rPr lang="en-US"/>
            <a:t> </a:t>
          </a:r>
          <a:r>
            <a:rPr lang="en-US" err="1"/>
            <a:t>desno</a:t>
          </a:r>
          <a:r>
            <a:rPr lang="en-US"/>
            <a:t> </a:t>
          </a:r>
          <a:r>
            <a:rPr lang="en-US" err="1"/>
            <a:t>rame</a:t>
          </a:r>
          <a:r>
            <a:rPr lang="en-US"/>
            <a:t> </a:t>
          </a:r>
          <a:r>
            <a:rPr lang="en-US" err="1"/>
            <a:t>lijevom</a:t>
          </a:r>
          <a:r>
            <a:rPr lang="en-US"/>
            <a:t> </a:t>
          </a:r>
          <a:r>
            <a:rPr lang="en-US" err="1"/>
            <a:t>rukom</a:t>
          </a:r>
          <a:r>
            <a:rPr lang="en-US"/>
            <a:t>, a </a:t>
          </a:r>
          <a:r>
            <a:rPr lang="en-US" err="1"/>
            <a:t>lijevo</a:t>
          </a:r>
          <a:r>
            <a:rPr lang="en-US"/>
            <a:t> </a:t>
          </a:r>
          <a:r>
            <a:rPr lang="en-US" err="1"/>
            <a:t>rame</a:t>
          </a:r>
          <a:r>
            <a:rPr lang="en-US"/>
            <a:t> </a:t>
          </a:r>
          <a:r>
            <a:rPr lang="en-US" err="1"/>
            <a:t>desnom</a:t>
          </a:r>
          <a:r>
            <a:rPr lang="en-US"/>
            <a:t> </a:t>
          </a:r>
          <a:r>
            <a:rPr lang="en-US" err="1"/>
            <a:t>rukom</a:t>
          </a:r>
          <a:r>
            <a:rPr lang="en-US"/>
            <a:t>. Dok se </a:t>
          </a:r>
          <a:r>
            <a:rPr lang="en-US" err="1"/>
            <a:t>tapšeš</a:t>
          </a:r>
          <a:r>
            <a:rPr lang="en-US"/>
            <a:t> po </a:t>
          </a:r>
          <a:r>
            <a:rPr lang="en-US" err="1"/>
            <a:t>ramenima</a:t>
          </a:r>
          <a:r>
            <a:rPr lang="en-US"/>
            <a:t>, </a:t>
          </a:r>
          <a:r>
            <a:rPr lang="en-US" err="1"/>
            <a:t>broji</a:t>
          </a:r>
          <a:r>
            <a:rPr lang="en-US"/>
            <a:t> </a:t>
          </a:r>
          <a:r>
            <a:rPr lang="en-US" err="1"/>
            <a:t>svoje</a:t>
          </a:r>
          <a:r>
            <a:rPr lang="en-US"/>
            <a:t> </a:t>
          </a:r>
          <a:r>
            <a:rPr lang="en-US" err="1"/>
            <a:t>tapšanje</a:t>
          </a:r>
          <a:r>
            <a:rPr lang="en-US"/>
            <a:t>.</a:t>
          </a:r>
        </a:p>
      </dgm:t>
    </dgm:pt>
    <dgm:pt modelId="{9F473158-BE56-4AA0-B02D-4695293DB64E}" type="parTrans" cxnId="{2C0D7318-7476-47CB-8A08-6C4CA02CC18E}">
      <dgm:prSet/>
      <dgm:spPr/>
      <dgm:t>
        <a:bodyPr/>
        <a:lstStyle/>
        <a:p>
          <a:endParaRPr lang="en-US"/>
        </a:p>
      </dgm:t>
    </dgm:pt>
    <dgm:pt modelId="{71E83FA0-D22B-45ED-967A-07382806C61D}" type="sibTrans" cxnId="{2C0D7318-7476-47CB-8A08-6C4CA02CC18E}">
      <dgm:prSet/>
      <dgm:spPr/>
      <dgm:t>
        <a:bodyPr/>
        <a:lstStyle/>
        <a:p>
          <a:endParaRPr lang="en-US"/>
        </a:p>
      </dgm:t>
    </dgm:pt>
    <dgm:pt modelId="{CC429F5E-67AB-4940-8BA3-42AAEF2199C0}">
      <dgm:prSet/>
      <dgm:spPr/>
      <dgm:t>
        <a:bodyPr/>
        <a:lstStyle/>
        <a:p>
          <a:r>
            <a:rPr lang="en-US" err="1"/>
            <a:t>Prestani</a:t>
          </a:r>
          <a:r>
            <a:rPr lang="en-US"/>
            <a:t> </a:t>
          </a:r>
          <a:r>
            <a:rPr lang="en-US" err="1"/>
            <a:t>kad</a:t>
          </a:r>
          <a:r>
            <a:rPr lang="en-US"/>
            <a:t> </a:t>
          </a:r>
          <a:r>
            <a:rPr lang="en-US" err="1"/>
            <a:t>napraviš</a:t>
          </a:r>
          <a:r>
            <a:rPr lang="en-US"/>
            <a:t> 100 </a:t>
          </a:r>
          <a:r>
            <a:rPr lang="en-US" err="1"/>
            <a:t>tapkanja</a:t>
          </a:r>
          <a:r>
            <a:rPr lang="en-US"/>
            <a:t>.</a:t>
          </a:r>
        </a:p>
      </dgm:t>
    </dgm:pt>
    <dgm:pt modelId="{A6C5324B-4C8D-4D90-BC5D-A7FB32D2F6D4}" type="parTrans" cxnId="{5F3ADB58-36A3-49CF-ABEB-5AF097737AB2}">
      <dgm:prSet/>
      <dgm:spPr/>
      <dgm:t>
        <a:bodyPr/>
        <a:lstStyle/>
        <a:p>
          <a:endParaRPr lang="en-US"/>
        </a:p>
      </dgm:t>
    </dgm:pt>
    <dgm:pt modelId="{77510757-D1FA-4CFC-B380-B4DF9756A627}" type="sibTrans" cxnId="{5F3ADB58-36A3-49CF-ABEB-5AF097737AB2}">
      <dgm:prSet/>
      <dgm:spPr/>
      <dgm:t>
        <a:bodyPr/>
        <a:lstStyle/>
        <a:p>
          <a:endParaRPr lang="en-US"/>
        </a:p>
      </dgm:t>
    </dgm:pt>
    <dgm:pt modelId="{F980DD1C-7383-4C9B-86A3-3C95D9EFD224}">
      <dgm:prSet/>
      <dgm:spPr/>
      <dgm:t>
        <a:bodyPr/>
        <a:lstStyle/>
        <a:p>
          <a:r>
            <a:rPr lang="en-US"/>
            <a:t>VJEŽBAJ OVE METODE SMIRIVANJA I DOK NISI LJUT, UZNEMIREN I SL.</a:t>
          </a:r>
        </a:p>
      </dgm:t>
    </dgm:pt>
    <dgm:pt modelId="{58183252-0560-4533-BC07-9E9EC88E9E99}" type="parTrans" cxnId="{B77BEB51-9E1B-4035-A660-6F9812B09131}">
      <dgm:prSet/>
      <dgm:spPr/>
      <dgm:t>
        <a:bodyPr/>
        <a:lstStyle/>
        <a:p>
          <a:endParaRPr lang="en-US"/>
        </a:p>
      </dgm:t>
    </dgm:pt>
    <dgm:pt modelId="{AC499CC4-E179-4907-B803-C5B73E626615}" type="sibTrans" cxnId="{B77BEB51-9E1B-4035-A660-6F9812B09131}">
      <dgm:prSet/>
      <dgm:spPr/>
      <dgm:t>
        <a:bodyPr/>
        <a:lstStyle/>
        <a:p>
          <a:endParaRPr lang="en-US"/>
        </a:p>
      </dgm:t>
    </dgm:pt>
    <dgm:pt modelId="{475AEDB3-C696-45A3-8AB1-25C72E5A7865}">
      <dgm:prSet phldr="0"/>
      <dgm:spPr/>
      <dgm:t>
        <a:bodyPr/>
        <a:lstStyle/>
        <a:p>
          <a:endParaRPr lang="en-US">
            <a:latin typeface="Bembo"/>
          </a:endParaRPr>
        </a:p>
      </dgm:t>
    </dgm:pt>
    <dgm:pt modelId="{9143495F-33C9-4736-A324-989793FC9904}" type="parTrans" cxnId="{F39D7C79-8DD6-4C6C-B4BE-28B0AA6D8BC7}">
      <dgm:prSet/>
      <dgm:spPr/>
    </dgm:pt>
    <dgm:pt modelId="{5A3F0426-5FB5-488A-8C9A-121DCD8317E6}" type="sibTrans" cxnId="{F39D7C79-8DD6-4C6C-B4BE-28B0AA6D8BC7}">
      <dgm:prSet/>
      <dgm:spPr/>
    </dgm:pt>
    <dgm:pt modelId="{EFA69C1A-CA9A-43BE-852E-A8456CB636FA}" type="pres">
      <dgm:prSet presAssocID="{E6745422-33C6-424F-85D5-66DBB426EB30}" presName="linear" presStyleCnt="0">
        <dgm:presLayoutVars>
          <dgm:animLvl val="lvl"/>
          <dgm:resizeHandles val="exact"/>
        </dgm:presLayoutVars>
      </dgm:prSet>
      <dgm:spPr/>
    </dgm:pt>
    <dgm:pt modelId="{A4524A53-44C8-4EDF-B15E-67428BF54CB2}" type="pres">
      <dgm:prSet presAssocID="{2C1AA57B-B601-4D13-9550-FBA93F1B224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DE84380-2947-465F-980B-B56450162EED}" type="pres">
      <dgm:prSet presAssocID="{B57B5020-BBCB-4A69-9911-6B72361D9395}" presName="spacer" presStyleCnt="0"/>
      <dgm:spPr/>
    </dgm:pt>
    <dgm:pt modelId="{ADD16E35-1B9A-4C19-9D6E-5816A4104A4D}" type="pres">
      <dgm:prSet presAssocID="{4397C79C-B66A-4BEA-890E-A8324AFBCD5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84B1753-2432-4D20-AA24-B42689C504C3}" type="pres">
      <dgm:prSet presAssocID="{555BC7CB-4364-4DF7-BD3A-B4706184F4CC}" presName="spacer" presStyleCnt="0"/>
      <dgm:spPr/>
    </dgm:pt>
    <dgm:pt modelId="{7FED6B3A-DC97-4F79-87DC-E5507636F24E}" type="pres">
      <dgm:prSet presAssocID="{03EF48E6-F903-4623-8A88-5C8E37E1EFB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AC2BE5F-DC1E-4A60-96AC-18FCAB05C35B}" type="pres">
      <dgm:prSet presAssocID="{71E83FA0-D22B-45ED-967A-07382806C61D}" presName="spacer" presStyleCnt="0"/>
      <dgm:spPr/>
    </dgm:pt>
    <dgm:pt modelId="{C70E7041-97F7-436A-92A9-663F3E0E1643}" type="pres">
      <dgm:prSet presAssocID="{CC429F5E-67AB-4940-8BA3-42AAEF2199C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0237CE3-5D9B-4FE8-A40D-F365B2EB8843}" type="pres">
      <dgm:prSet presAssocID="{77510757-D1FA-4CFC-B380-B4DF9756A627}" presName="spacer" presStyleCnt="0"/>
      <dgm:spPr/>
    </dgm:pt>
    <dgm:pt modelId="{AFE8154A-D15F-4BDB-85CD-8E98C38D5714}" type="pres">
      <dgm:prSet presAssocID="{475AEDB3-C696-45A3-8AB1-25C72E5A786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56B5782-6C06-433A-A4A6-7930EA634D46}" type="pres">
      <dgm:prSet presAssocID="{5A3F0426-5FB5-488A-8C9A-121DCD8317E6}" presName="spacer" presStyleCnt="0"/>
      <dgm:spPr/>
    </dgm:pt>
    <dgm:pt modelId="{01CC9181-3BDE-40BA-816E-9F6E914C68AA}" type="pres">
      <dgm:prSet presAssocID="{F980DD1C-7383-4C9B-86A3-3C95D9EFD224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2C0D7318-7476-47CB-8A08-6C4CA02CC18E}" srcId="{E6745422-33C6-424F-85D5-66DBB426EB30}" destId="{03EF48E6-F903-4623-8A88-5C8E37E1EFBF}" srcOrd="2" destOrd="0" parTransId="{9F473158-BE56-4AA0-B02D-4695293DB64E}" sibTransId="{71E83FA0-D22B-45ED-967A-07382806C61D}"/>
    <dgm:cxn modelId="{4E0DFC3D-E249-4AFC-81B2-FB93C2BB4E5C}" type="presOf" srcId="{4397C79C-B66A-4BEA-890E-A8324AFBCD56}" destId="{ADD16E35-1B9A-4C19-9D6E-5816A4104A4D}" srcOrd="0" destOrd="0" presId="urn:microsoft.com/office/officeart/2005/8/layout/vList2"/>
    <dgm:cxn modelId="{B77BEB51-9E1B-4035-A660-6F9812B09131}" srcId="{E6745422-33C6-424F-85D5-66DBB426EB30}" destId="{F980DD1C-7383-4C9B-86A3-3C95D9EFD224}" srcOrd="5" destOrd="0" parTransId="{58183252-0560-4533-BC07-9E9EC88E9E99}" sibTransId="{AC499CC4-E179-4907-B803-C5B73E626615}"/>
    <dgm:cxn modelId="{5F3ADB58-36A3-49CF-ABEB-5AF097737AB2}" srcId="{E6745422-33C6-424F-85D5-66DBB426EB30}" destId="{CC429F5E-67AB-4940-8BA3-42AAEF2199C0}" srcOrd="3" destOrd="0" parTransId="{A6C5324B-4C8D-4D90-BC5D-A7FB32D2F6D4}" sibTransId="{77510757-D1FA-4CFC-B380-B4DF9756A627}"/>
    <dgm:cxn modelId="{F39D7C79-8DD6-4C6C-B4BE-28B0AA6D8BC7}" srcId="{E6745422-33C6-424F-85D5-66DBB426EB30}" destId="{475AEDB3-C696-45A3-8AB1-25C72E5A7865}" srcOrd="4" destOrd="0" parTransId="{9143495F-33C9-4736-A324-989793FC9904}" sibTransId="{5A3F0426-5FB5-488A-8C9A-121DCD8317E6}"/>
    <dgm:cxn modelId="{7F61617C-127D-488C-9E59-6841840AAA1A}" type="presOf" srcId="{2C1AA57B-B601-4D13-9550-FBA93F1B2243}" destId="{A4524A53-44C8-4EDF-B15E-67428BF54CB2}" srcOrd="0" destOrd="0" presId="urn:microsoft.com/office/officeart/2005/8/layout/vList2"/>
    <dgm:cxn modelId="{4EB8837F-59B7-417F-B839-09FD48CD97BC}" type="presOf" srcId="{475AEDB3-C696-45A3-8AB1-25C72E5A7865}" destId="{AFE8154A-D15F-4BDB-85CD-8E98C38D5714}" srcOrd="0" destOrd="0" presId="urn:microsoft.com/office/officeart/2005/8/layout/vList2"/>
    <dgm:cxn modelId="{9727B089-D015-4E3A-B4C3-5222B57F213F}" type="presOf" srcId="{03EF48E6-F903-4623-8A88-5C8E37E1EFBF}" destId="{7FED6B3A-DC97-4F79-87DC-E5507636F24E}" srcOrd="0" destOrd="0" presId="urn:microsoft.com/office/officeart/2005/8/layout/vList2"/>
    <dgm:cxn modelId="{8EB5D794-FC79-457F-8A99-A4B0692F4FA3}" srcId="{E6745422-33C6-424F-85D5-66DBB426EB30}" destId="{4397C79C-B66A-4BEA-890E-A8324AFBCD56}" srcOrd="1" destOrd="0" parTransId="{716AE10B-A6D9-4E72-9D00-0A830FC163A3}" sibTransId="{555BC7CB-4364-4DF7-BD3A-B4706184F4CC}"/>
    <dgm:cxn modelId="{599E07AB-DF67-4142-B085-63A6D2D68441}" type="presOf" srcId="{F980DD1C-7383-4C9B-86A3-3C95D9EFD224}" destId="{01CC9181-3BDE-40BA-816E-9F6E914C68AA}" srcOrd="0" destOrd="0" presId="urn:microsoft.com/office/officeart/2005/8/layout/vList2"/>
    <dgm:cxn modelId="{AE237FF0-7408-41C9-9633-9E8751D91D93}" type="presOf" srcId="{E6745422-33C6-424F-85D5-66DBB426EB30}" destId="{EFA69C1A-CA9A-43BE-852E-A8456CB636FA}" srcOrd="0" destOrd="0" presId="urn:microsoft.com/office/officeart/2005/8/layout/vList2"/>
    <dgm:cxn modelId="{F98AF5F1-3C6C-4275-BB68-6E82F74D87BA}" type="presOf" srcId="{CC429F5E-67AB-4940-8BA3-42AAEF2199C0}" destId="{C70E7041-97F7-436A-92A9-663F3E0E1643}" srcOrd="0" destOrd="0" presId="urn:microsoft.com/office/officeart/2005/8/layout/vList2"/>
    <dgm:cxn modelId="{C8BA1DFD-6B9A-4642-9514-364670247E9D}" srcId="{E6745422-33C6-424F-85D5-66DBB426EB30}" destId="{2C1AA57B-B601-4D13-9550-FBA93F1B2243}" srcOrd="0" destOrd="0" parTransId="{D126C6AB-1075-4A36-87F0-723F00BC896F}" sibTransId="{B57B5020-BBCB-4A69-9911-6B72361D9395}"/>
    <dgm:cxn modelId="{38886E83-671C-4ECD-801A-7DA7D8B18A54}" type="presParOf" srcId="{EFA69C1A-CA9A-43BE-852E-A8456CB636FA}" destId="{A4524A53-44C8-4EDF-B15E-67428BF54CB2}" srcOrd="0" destOrd="0" presId="urn:microsoft.com/office/officeart/2005/8/layout/vList2"/>
    <dgm:cxn modelId="{7E95C656-D128-4A86-BE4C-7EAFFDB10CB3}" type="presParOf" srcId="{EFA69C1A-CA9A-43BE-852E-A8456CB636FA}" destId="{6DE84380-2947-465F-980B-B56450162EED}" srcOrd="1" destOrd="0" presId="urn:microsoft.com/office/officeart/2005/8/layout/vList2"/>
    <dgm:cxn modelId="{68F1CA60-9B07-44A8-B263-922488201EDD}" type="presParOf" srcId="{EFA69C1A-CA9A-43BE-852E-A8456CB636FA}" destId="{ADD16E35-1B9A-4C19-9D6E-5816A4104A4D}" srcOrd="2" destOrd="0" presId="urn:microsoft.com/office/officeart/2005/8/layout/vList2"/>
    <dgm:cxn modelId="{0C5EF397-B91A-4D47-AA83-27CA84385B31}" type="presParOf" srcId="{EFA69C1A-CA9A-43BE-852E-A8456CB636FA}" destId="{784B1753-2432-4D20-AA24-B42689C504C3}" srcOrd="3" destOrd="0" presId="urn:microsoft.com/office/officeart/2005/8/layout/vList2"/>
    <dgm:cxn modelId="{D749356F-E49C-4C6C-949F-1AECD9A6C5ED}" type="presParOf" srcId="{EFA69C1A-CA9A-43BE-852E-A8456CB636FA}" destId="{7FED6B3A-DC97-4F79-87DC-E5507636F24E}" srcOrd="4" destOrd="0" presId="urn:microsoft.com/office/officeart/2005/8/layout/vList2"/>
    <dgm:cxn modelId="{F5664AEC-97DC-474D-8D06-06BF48230085}" type="presParOf" srcId="{EFA69C1A-CA9A-43BE-852E-A8456CB636FA}" destId="{CAC2BE5F-DC1E-4A60-96AC-18FCAB05C35B}" srcOrd="5" destOrd="0" presId="urn:microsoft.com/office/officeart/2005/8/layout/vList2"/>
    <dgm:cxn modelId="{6C531F9E-8D3C-4476-9077-F5DE8D4D9613}" type="presParOf" srcId="{EFA69C1A-CA9A-43BE-852E-A8456CB636FA}" destId="{C70E7041-97F7-436A-92A9-663F3E0E1643}" srcOrd="6" destOrd="0" presId="urn:microsoft.com/office/officeart/2005/8/layout/vList2"/>
    <dgm:cxn modelId="{2A2E16E9-163E-42BE-81E5-AF8D4E68AF0B}" type="presParOf" srcId="{EFA69C1A-CA9A-43BE-852E-A8456CB636FA}" destId="{F0237CE3-5D9B-4FE8-A40D-F365B2EB8843}" srcOrd="7" destOrd="0" presId="urn:microsoft.com/office/officeart/2005/8/layout/vList2"/>
    <dgm:cxn modelId="{81C482E4-FD65-461F-BC2E-26FE424C5F9C}" type="presParOf" srcId="{EFA69C1A-CA9A-43BE-852E-A8456CB636FA}" destId="{AFE8154A-D15F-4BDB-85CD-8E98C38D5714}" srcOrd="8" destOrd="0" presId="urn:microsoft.com/office/officeart/2005/8/layout/vList2"/>
    <dgm:cxn modelId="{E46DC46E-DAE8-4B25-A783-ABE6BC7C7D20}" type="presParOf" srcId="{EFA69C1A-CA9A-43BE-852E-A8456CB636FA}" destId="{256B5782-6C06-433A-A4A6-7930EA634D46}" srcOrd="9" destOrd="0" presId="urn:microsoft.com/office/officeart/2005/8/layout/vList2"/>
    <dgm:cxn modelId="{C5E4B422-D000-40BF-AA6E-20E230A9FC4F}" type="presParOf" srcId="{EFA69C1A-CA9A-43BE-852E-A8456CB636FA}" destId="{01CC9181-3BDE-40BA-816E-9F6E914C68A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C917AF-B78D-4096-867B-13094797A9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A1C2A67-86FD-4CA3-B256-38701D72403D}">
      <dgm:prSet/>
      <dgm:spPr/>
      <dgm:t>
        <a:bodyPr/>
        <a:lstStyle/>
        <a:p>
          <a:r>
            <a:rPr lang="en-US" dirty="0" err="1"/>
            <a:t>Još</a:t>
          </a:r>
          <a:r>
            <a:rPr lang="en-US" dirty="0"/>
            <a:t> </a:t>
          </a:r>
          <a:r>
            <a:rPr lang="en-US" dirty="0" err="1"/>
            <a:t>jednom</a:t>
          </a:r>
          <a:r>
            <a:rPr lang="en-US" dirty="0"/>
            <a:t> </a:t>
          </a:r>
          <a:r>
            <a:rPr lang="en-US" dirty="0" err="1"/>
            <a:t>napominjemo</a:t>
          </a:r>
          <a:r>
            <a:rPr lang="en-US" dirty="0"/>
            <a:t> da je </a:t>
          </a:r>
          <a:r>
            <a:rPr lang="en-US" dirty="0" err="1"/>
            <a:t>škola</a:t>
          </a:r>
          <a:r>
            <a:rPr lang="en-US" dirty="0"/>
            <a:t> </a:t>
          </a:r>
          <a:r>
            <a:rPr lang="en-US" dirty="0" err="1"/>
            <a:t>mjesto</a:t>
          </a:r>
          <a:r>
            <a:rPr lang="en-US" dirty="0"/>
            <a:t> NULTE TOLERANCIJE ZA BILO KAKAV OBLIK NASILJA</a:t>
          </a:r>
          <a:r>
            <a:rPr lang="en-US" dirty="0">
              <a:latin typeface="Bembo"/>
            </a:rPr>
            <a:t>!</a:t>
          </a:r>
          <a:endParaRPr lang="en-US" dirty="0"/>
        </a:p>
      </dgm:t>
    </dgm:pt>
    <dgm:pt modelId="{3459ACB4-9DE0-4FA0-9BEB-C4422C68FED5}" type="parTrans" cxnId="{CB3A0B5D-15D2-49D8-B385-C128A6BD9BCC}">
      <dgm:prSet/>
      <dgm:spPr/>
      <dgm:t>
        <a:bodyPr/>
        <a:lstStyle/>
        <a:p>
          <a:endParaRPr lang="en-US"/>
        </a:p>
      </dgm:t>
    </dgm:pt>
    <dgm:pt modelId="{F4BD448A-4CB6-47EE-BB05-2566724EDF10}" type="sibTrans" cxnId="{CB3A0B5D-15D2-49D8-B385-C128A6BD9BCC}">
      <dgm:prSet/>
      <dgm:spPr/>
      <dgm:t>
        <a:bodyPr/>
        <a:lstStyle/>
        <a:p>
          <a:endParaRPr lang="en-US"/>
        </a:p>
      </dgm:t>
    </dgm:pt>
    <dgm:pt modelId="{0D3E605A-3E67-42AB-AC46-0A2B8A9A7E8A}">
      <dgm:prSet/>
      <dgm:spPr/>
      <dgm:t>
        <a:bodyPr/>
        <a:lstStyle/>
        <a:p>
          <a:pPr rtl="0"/>
          <a:r>
            <a:rPr lang="en-US" dirty="0">
              <a:latin typeface="Bembo"/>
            </a:rPr>
            <a:t> Ako </a:t>
          </a:r>
          <a:r>
            <a:rPr lang="en-US" dirty="0" err="1">
              <a:latin typeface="Bembo"/>
            </a:rPr>
            <a:t>netko</a:t>
          </a:r>
          <a:r>
            <a:rPr lang="en-US" dirty="0"/>
            <a:t> </a:t>
          </a:r>
          <a:r>
            <a:rPr lang="en-US" dirty="0" err="1"/>
            <a:t>radi</a:t>
          </a:r>
          <a:r>
            <a:rPr lang="en-US" dirty="0"/>
            <a:t> </a:t>
          </a:r>
          <a:r>
            <a:rPr lang="en-US" dirty="0" err="1"/>
            <a:t>nešto</a:t>
          </a:r>
          <a:r>
            <a:rPr lang="en-US" dirty="0"/>
            <a:t> </a:t>
          </a:r>
          <a:r>
            <a:rPr lang="en-US" dirty="0" err="1"/>
            <a:t>što</a:t>
          </a:r>
          <a:r>
            <a:rPr lang="en-US" dirty="0"/>
            <a:t> </a:t>
          </a:r>
          <a:r>
            <a:rPr lang="en-US" dirty="0" err="1"/>
            <a:t>ti</a:t>
          </a:r>
          <a:r>
            <a:rPr lang="en-US" dirty="0"/>
            <a:t> </a:t>
          </a:r>
          <a:r>
            <a:rPr lang="en-US" dirty="0" err="1"/>
            <a:t>smeta</a:t>
          </a:r>
          <a:r>
            <a:rPr lang="en-US" dirty="0"/>
            <a:t>, </a:t>
          </a:r>
          <a:r>
            <a:rPr lang="en-US" dirty="0" err="1"/>
            <a:t>ponaša</a:t>
          </a:r>
          <a:r>
            <a:rPr lang="en-US" dirty="0"/>
            <a:t> se </a:t>
          </a:r>
          <a:r>
            <a:rPr lang="en-US" dirty="0" err="1"/>
            <a:t>prema</a:t>
          </a:r>
          <a:r>
            <a:rPr lang="en-US" dirty="0"/>
            <a:t> </a:t>
          </a:r>
          <a:r>
            <a:rPr lang="en-US" dirty="0" err="1"/>
            <a:t>tebi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neprimjeren</a:t>
          </a:r>
          <a:r>
            <a:rPr lang="en-US" dirty="0"/>
            <a:t> </a:t>
          </a:r>
          <a:r>
            <a:rPr lang="en-US" dirty="0" err="1"/>
            <a:t>način</a:t>
          </a:r>
          <a:r>
            <a:rPr lang="en-US" dirty="0"/>
            <a:t> </a:t>
          </a:r>
          <a:r>
            <a:rPr lang="en-US" dirty="0" err="1"/>
            <a:t>ili</a:t>
          </a:r>
          <a:r>
            <a:rPr lang="en-US" dirty="0"/>
            <a:t> se </a:t>
          </a:r>
          <a:r>
            <a:rPr lang="en-US" dirty="0" err="1"/>
            <a:t>zbog</a:t>
          </a:r>
          <a:r>
            <a:rPr lang="en-US" dirty="0"/>
            <a:t> </a:t>
          </a:r>
          <a:r>
            <a:rPr lang="en-US" dirty="0" err="1"/>
            <a:t>bilo</a:t>
          </a:r>
          <a:r>
            <a:rPr lang="en-US" dirty="0"/>
            <a:t> </a:t>
          </a:r>
          <a:r>
            <a:rPr lang="en-US" dirty="0" err="1"/>
            <a:t>čega</a:t>
          </a:r>
          <a:r>
            <a:rPr lang="en-US" dirty="0"/>
            <a:t> </a:t>
          </a:r>
          <a:r>
            <a:rPr lang="en-US" dirty="0" err="1"/>
            <a:t>osjećaš</a:t>
          </a:r>
          <a:r>
            <a:rPr lang="en-US" dirty="0"/>
            <a:t> </a:t>
          </a:r>
          <a:r>
            <a:rPr lang="en-US" dirty="0" err="1"/>
            <a:t>loše</a:t>
          </a:r>
          <a:r>
            <a:rPr lang="en-US" dirty="0"/>
            <a:t>/</a:t>
          </a:r>
          <a:r>
            <a:rPr lang="en-US" dirty="0" err="1"/>
            <a:t>tužno</a:t>
          </a:r>
          <a:r>
            <a:rPr lang="en-US" dirty="0"/>
            <a:t>/</a:t>
          </a:r>
          <a:r>
            <a:rPr lang="en-US" dirty="0" err="1"/>
            <a:t>ljuto</a:t>
          </a:r>
          <a:r>
            <a:rPr lang="en-US" dirty="0"/>
            <a:t>/</a:t>
          </a:r>
          <a:r>
            <a:rPr lang="en-US" dirty="0" err="1"/>
            <a:t>zabrinuto</a:t>
          </a:r>
          <a:r>
            <a:rPr lang="en-US" dirty="0"/>
            <a:t>/</a:t>
          </a:r>
          <a:r>
            <a:rPr lang="en-US" dirty="0" err="1"/>
            <a:t>prestrašeno</a:t>
          </a:r>
          <a:r>
            <a:rPr lang="en-US" dirty="0"/>
            <a:t> - </a:t>
          </a:r>
          <a:r>
            <a:rPr lang="en-US" dirty="0" err="1"/>
            <a:t>obrati</a:t>
          </a:r>
          <a:r>
            <a:rPr lang="en-US" dirty="0"/>
            <a:t> se </a:t>
          </a:r>
          <a:r>
            <a:rPr lang="en-US" dirty="0" err="1"/>
            <a:t>bilo</a:t>
          </a:r>
          <a:r>
            <a:rPr lang="en-US" dirty="0"/>
            <a:t> </a:t>
          </a:r>
          <a:r>
            <a:rPr lang="en-US" dirty="0" err="1"/>
            <a:t>kojoj</a:t>
          </a:r>
          <a:r>
            <a:rPr lang="en-US" dirty="0"/>
            <a:t> </a:t>
          </a:r>
          <a:r>
            <a:rPr lang="en-US" dirty="0" err="1"/>
            <a:t>odrasloj</a:t>
          </a:r>
          <a:r>
            <a:rPr lang="en-US" dirty="0"/>
            <a:t> </a:t>
          </a:r>
          <a:r>
            <a:rPr lang="en-US" dirty="0" err="1"/>
            <a:t>osobi</a:t>
          </a:r>
          <a:r>
            <a:rPr lang="en-US" dirty="0"/>
            <a:t> u </a:t>
          </a:r>
          <a:r>
            <a:rPr lang="en-US" dirty="0" err="1"/>
            <a:t>školi</a:t>
          </a:r>
          <a:r>
            <a:rPr lang="en-US" dirty="0">
              <a:latin typeface="Bembo"/>
            </a:rPr>
            <a:t>!</a:t>
          </a:r>
          <a:endParaRPr lang="en-US" dirty="0"/>
        </a:p>
      </dgm:t>
    </dgm:pt>
    <dgm:pt modelId="{B8D8ED5A-A1A0-4345-91ED-FADDB01E2887}" type="parTrans" cxnId="{491A56A7-470B-449C-A46B-28E920FC891B}">
      <dgm:prSet/>
      <dgm:spPr/>
      <dgm:t>
        <a:bodyPr/>
        <a:lstStyle/>
        <a:p>
          <a:endParaRPr lang="en-US"/>
        </a:p>
      </dgm:t>
    </dgm:pt>
    <dgm:pt modelId="{330F63B4-B304-496E-BFFF-3D20896CED58}" type="sibTrans" cxnId="{491A56A7-470B-449C-A46B-28E920FC891B}">
      <dgm:prSet/>
      <dgm:spPr/>
      <dgm:t>
        <a:bodyPr/>
        <a:lstStyle/>
        <a:p>
          <a:endParaRPr lang="en-US"/>
        </a:p>
      </dgm:t>
    </dgm:pt>
    <dgm:pt modelId="{36A287FC-0EF8-4F23-807C-2961C590164D}">
      <dgm:prSet/>
      <dgm:spPr/>
      <dgm:t>
        <a:bodyPr/>
        <a:lstStyle/>
        <a:p>
          <a:r>
            <a:rPr lang="en-US" dirty="0"/>
            <a:t>Na </a:t>
          </a:r>
          <a:r>
            <a:rPr lang="en-US" dirty="0" err="1"/>
            <a:t>raspolaganju</a:t>
          </a:r>
          <a:r>
            <a:rPr lang="en-US" dirty="0"/>
            <a:t> </a:t>
          </a:r>
          <a:r>
            <a:rPr lang="en-US" dirty="0" err="1"/>
            <a:t>ti</a:t>
          </a:r>
          <a:r>
            <a:rPr lang="en-US" dirty="0"/>
            <a:t> je </a:t>
          </a:r>
          <a:r>
            <a:rPr lang="en-US" dirty="0" err="1"/>
            <a:t>uvijek</a:t>
          </a:r>
          <a:r>
            <a:rPr lang="en-US" dirty="0"/>
            <a:t> </a:t>
          </a:r>
          <a:r>
            <a:rPr lang="en-US" dirty="0" err="1"/>
            <a:t>stručna</a:t>
          </a:r>
          <a:r>
            <a:rPr lang="en-US" dirty="0"/>
            <a:t> </a:t>
          </a:r>
          <a:r>
            <a:rPr lang="en-US" dirty="0" err="1"/>
            <a:t>služba</a:t>
          </a:r>
          <a:r>
            <a:rPr lang="en-US" dirty="0"/>
            <a:t> </a:t>
          </a:r>
          <a:r>
            <a:rPr lang="en-US" dirty="0" err="1"/>
            <a:t>škole</a:t>
          </a:r>
          <a:r>
            <a:rPr lang="en-US" dirty="0"/>
            <a:t> - PEDAGOG, PSIHOLOG I LOGOPED</a:t>
          </a:r>
          <a:r>
            <a:rPr lang="en-US" dirty="0">
              <a:latin typeface="Bembo"/>
            </a:rPr>
            <a:t>!</a:t>
          </a:r>
          <a:endParaRPr lang="en-US" dirty="0"/>
        </a:p>
      </dgm:t>
    </dgm:pt>
    <dgm:pt modelId="{72267706-2950-40DD-8B1C-7130A962B4D1}" type="parTrans" cxnId="{795D9958-2606-4833-A9B5-B78998A75CC7}">
      <dgm:prSet/>
      <dgm:spPr/>
      <dgm:t>
        <a:bodyPr/>
        <a:lstStyle/>
        <a:p>
          <a:endParaRPr lang="en-US"/>
        </a:p>
      </dgm:t>
    </dgm:pt>
    <dgm:pt modelId="{370A335A-66B7-4065-93AA-DC4419FB8B5E}" type="sibTrans" cxnId="{795D9958-2606-4833-A9B5-B78998A75CC7}">
      <dgm:prSet/>
      <dgm:spPr/>
      <dgm:t>
        <a:bodyPr/>
        <a:lstStyle/>
        <a:p>
          <a:endParaRPr lang="en-US"/>
        </a:p>
      </dgm:t>
    </dgm:pt>
    <dgm:pt modelId="{BCF4F4FE-6CED-4650-8DE7-676A1BB4AA44}">
      <dgm:prSet/>
      <dgm:spPr/>
      <dgm:t>
        <a:bodyPr/>
        <a:lstStyle/>
        <a:p>
          <a:pPr rtl="0"/>
          <a:r>
            <a:rPr lang="en-US" dirty="0">
              <a:latin typeface="Bembo"/>
            </a:rPr>
            <a:t>Ako </a:t>
          </a:r>
          <a:r>
            <a:rPr lang="en-US" dirty="0" err="1"/>
            <a:t>te</a:t>
          </a:r>
          <a:r>
            <a:rPr lang="en-US" dirty="0">
              <a:latin typeface="Bembo"/>
            </a:rPr>
            <a:t> </a:t>
          </a:r>
          <a:r>
            <a:rPr lang="en-US" dirty="0"/>
            <a:t> </a:t>
          </a:r>
          <a:r>
            <a:rPr lang="en-US" dirty="0" err="1"/>
            <a:t>sram</a:t>
          </a:r>
          <a:r>
            <a:rPr lang="en-US" dirty="0"/>
            <a:t> </a:t>
          </a:r>
          <a:r>
            <a:rPr lang="en-US" dirty="0" err="1"/>
            <a:t>direktno</a:t>
          </a:r>
          <a:r>
            <a:rPr lang="en-US" dirty="0"/>
            <a:t> </a:t>
          </a:r>
          <a:r>
            <a:rPr lang="en-US" dirty="0" err="1"/>
            <a:t>nekoga</a:t>
          </a:r>
          <a:r>
            <a:rPr lang="en-US" dirty="0"/>
            <a:t> </a:t>
          </a:r>
          <a:r>
            <a:rPr lang="en-US" dirty="0" err="1"/>
            <a:t>kontaktirati</a:t>
          </a:r>
          <a:r>
            <a:rPr lang="en-US" dirty="0"/>
            <a:t> </a:t>
          </a:r>
          <a:r>
            <a:rPr lang="en-US" dirty="0" err="1"/>
            <a:t>vezano</a:t>
          </a:r>
          <a:r>
            <a:rPr lang="en-US" dirty="0"/>
            <a:t> </a:t>
          </a:r>
          <a:r>
            <a:rPr lang="en-US" dirty="0" err="1"/>
            <a:t>uz</a:t>
          </a:r>
          <a:r>
            <a:rPr lang="en-US" dirty="0"/>
            <a:t> problem, u </a:t>
          </a:r>
          <a:r>
            <a:rPr lang="en-US" dirty="0" err="1"/>
            <a:t>atriju</a:t>
          </a:r>
          <a:r>
            <a:rPr lang="en-US" dirty="0"/>
            <a:t> </a:t>
          </a:r>
          <a:r>
            <a:rPr lang="en-US" dirty="0" err="1"/>
            <a:t>škole</a:t>
          </a:r>
          <a:r>
            <a:rPr lang="en-US" dirty="0"/>
            <a:t> </a:t>
          </a:r>
          <a:r>
            <a:rPr lang="en-US" dirty="0" err="1"/>
            <a:t>postoji</a:t>
          </a:r>
          <a:r>
            <a:rPr lang="en-US" dirty="0"/>
            <a:t> </a:t>
          </a:r>
          <a:r>
            <a:rPr lang="en-US" b="0" dirty="0" err="1"/>
            <a:t>Sandučić</a:t>
          </a:r>
          <a:r>
            <a:rPr lang="en-US" b="0" dirty="0"/>
            <a:t> </a:t>
          </a:r>
          <a:r>
            <a:rPr lang="en-US" b="0" dirty="0" err="1"/>
            <a:t>povjerenj</a:t>
          </a:r>
          <a:r>
            <a:rPr lang="en-US" dirty="0" err="1"/>
            <a:t>a</a:t>
          </a:r>
          <a:r>
            <a:rPr lang="en-US" dirty="0"/>
            <a:t> u koji </a:t>
          </a:r>
          <a:r>
            <a:rPr lang="en-US" dirty="0" err="1"/>
            <a:t>možeš</a:t>
          </a:r>
          <a:r>
            <a:rPr lang="en-US" dirty="0"/>
            <a:t> </a:t>
          </a:r>
          <a:r>
            <a:rPr lang="en-US" dirty="0" err="1"/>
            <a:t>ubaciti</a:t>
          </a:r>
          <a:r>
            <a:rPr lang="en-US" dirty="0"/>
            <a:t> </a:t>
          </a:r>
          <a:r>
            <a:rPr lang="en-US" dirty="0" err="1"/>
            <a:t>svoje</a:t>
          </a:r>
          <a:r>
            <a:rPr lang="en-US" dirty="0"/>
            <a:t> pismo.</a:t>
          </a:r>
        </a:p>
      </dgm:t>
    </dgm:pt>
    <dgm:pt modelId="{354305D0-901C-4EB7-AAFC-9C5BF128CC18}" type="parTrans" cxnId="{FA85CA1D-3AFB-4568-8088-5D9818D358A6}">
      <dgm:prSet/>
      <dgm:spPr/>
      <dgm:t>
        <a:bodyPr/>
        <a:lstStyle/>
        <a:p>
          <a:endParaRPr lang="en-US"/>
        </a:p>
      </dgm:t>
    </dgm:pt>
    <dgm:pt modelId="{12A995FF-EA89-4BCE-B52E-C8747C4C57A8}" type="sibTrans" cxnId="{FA85CA1D-3AFB-4568-8088-5D9818D358A6}">
      <dgm:prSet/>
      <dgm:spPr/>
      <dgm:t>
        <a:bodyPr/>
        <a:lstStyle/>
        <a:p>
          <a:endParaRPr lang="en-US"/>
        </a:p>
      </dgm:t>
    </dgm:pt>
    <dgm:pt modelId="{EBB9D19F-89A7-4DA4-B274-788F11A85525}">
      <dgm:prSet/>
      <dgm:spPr/>
      <dgm:t>
        <a:bodyPr/>
        <a:lstStyle/>
        <a:p>
          <a:r>
            <a:rPr lang="en-US" dirty="0"/>
            <a:t>TRAŽENJE POMOĆI NIJE SRAMOTA NITI ZNAK SLABOSTI NEGO DOKAZ KOLIKO SI HRABAR</a:t>
          </a:r>
          <a:r>
            <a:rPr lang="en-US" dirty="0">
              <a:latin typeface="Bembo"/>
            </a:rPr>
            <a:t>!!!</a:t>
          </a:r>
          <a:endParaRPr lang="en-US" dirty="0"/>
        </a:p>
      </dgm:t>
    </dgm:pt>
    <dgm:pt modelId="{F4C6D551-8A32-41AF-AE85-596FDFBFF250}" type="parTrans" cxnId="{95D71D35-8FFE-4FCD-919A-DC060C813A40}">
      <dgm:prSet/>
      <dgm:spPr/>
      <dgm:t>
        <a:bodyPr/>
        <a:lstStyle/>
        <a:p>
          <a:endParaRPr lang="en-US"/>
        </a:p>
      </dgm:t>
    </dgm:pt>
    <dgm:pt modelId="{74F85622-26DD-468F-AE22-ECC53552AEFF}" type="sibTrans" cxnId="{95D71D35-8FFE-4FCD-919A-DC060C813A40}">
      <dgm:prSet/>
      <dgm:spPr/>
      <dgm:t>
        <a:bodyPr/>
        <a:lstStyle/>
        <a:p>
          <a:endParaRPr lang="en-US"/>
        </a:p>
      </dgm:t>
    </dgm:pt>
    <dgm:pt modelId="{17A1C510-9FC0-4E84-A339-99FD710AF60F}" type="pres">
      <dgm:prSet presAssocID="{7AC917AF-B78D-4096-867B-13094797A9FC}" presName="linear" presStyleCnt="0">
        <dgm:presLayoutVars>
          <dgm:animLvl val="lvl"/>
          <dgm:resizeHandles val="exact"/>
        </dgm:presLayoutVars>
      </dgm:prSet>
      <dgm:spPr/>
    </dgm:pt>
    <dgm:pt modelId="{19FD0393-392D-4D58-A230-E025B813D393}" type="pres">
      <dgm:prSet presAssocID="{AA1C2A67-86FD-4CA3-B256-38701D72403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BF12AA6-A60B-4C67-A28D-51676EDADD4E}" type="pres">
      <dgm:prSet presAssocID="{F4BD448A-4CB6-47EE-BB05-2566724EDF10}" presName="spacer" presStyleCnt="0"/>
      <dgm:spPr/>
    </dgm:pt>
    <dgm:pt modelId="{C28460D6-A21B-44A1-9309-02763FEE1C76}" type="pres">
      <dgm:prSet presAssocID="{0D3E605A-3E67-42AB-AC46-0A2B8A9A7E8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904C981-0CF2-4AAB-910D-38C356BA506E}" type="pres">
      <dgm:prSet presAssocID="{330F63B4-B304-496E-BFFF-3D20896CED58}" presName="spacer" presStyleCnt="0"/>
      <dgm:spPr/>
    </dgm:pt>
    <dgm:pt modelId="{94B9AA11-865B-4582-9E0F-8D014D614028}" type="pres">
      <dgm:prSet presAssocID="{36A287FC-0EF8-4F23-807C-2961C590164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A4BD828-A758-4909-ADFB-34B340C912F5}" type="pres">
      <dgm:prSet presAssocID="{370A335A-66B7-4065-93AA-DC4419FB8B5E}" presName="spacer" presStyleCnt="0"/>
      <dgm:spPr/>
    </dgm:pt>
    <dgm:pt modelId="{0990053C-1150-4A3D-81C6-CA96A12D23C2}" type="pres">
      <dgm:prSet presAssocID="{BCF4F4FE-6CED-4650-8DE7-676A1BB4AA4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A4841C4-1876-4E5E-B32A-B100CBC46C84}" type="pres">
      <dgm:prSet presAssocID="{12A995FF-EA89-4BCE-B52E-C8747C4C57A8}" presName="spacer" presStyleCnt="0"/>
      <dgm:spPr/>
    </dgm:pt>
    <dgm:pt modelId="{11A2B64F-168D-4296-9FC6-182F92103744}" type="pres">
      <dgm:prSet presAssocID="{EBB9D19F-89A7-4DA4-B274-788F11A8552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A85CA1D-3AFB-4568-8088-5D9818D358A6}" srcId="{7AC917AF-B78D-4096-867B-13094797A9FC}" destId="{BCF4F4FE-6CED-4650-8DE7-676A1BB4AA44}" srcOrd="3" destOrd="0" parTransId="{354305D0-901C-4EB7-AAFC-9C5BF128CC18}" sibTransId="{12A995FF-EA89-4BCE-B52E-C8747C4C57A8}"/>
    <dgm:cxn modelId="{7D4F5632-953D-4B9B-9F61-40FFA208B56B}" type="presOf" srcId="{AA1C2A67-86FD-4CA3-B256-38701D72403D}" destId="{19FD0393-392D-4D58-A230-E025B813D393}" srcOrd="0" destOrd="0" presId="urn:microsoft.com/office/officeart/2005/8/layout/vList2"/>
    <dgm:cxn modelId="{95D71D35-8FFE-4FCD-919A-DC060C813A40}" srcId="{7AC917AF-B78D-4096-867B-13094797A9FC}" destId="{EBB9D19F-89A7-4DA4-B274-788F11A85525}" srcOrd="4" destOrd="0" parTransId="{F4C6D551-8A32-41AF-AE85-596FDFBFF250}" sibTransId="{74F85622-26DD-468F-AE22-ECC53552AEFF}"/>
    <dgm:cxn modelId="{CB3A0B5D-15D2-49D8-B385-C128A6BD9BCC}" srcId="{7AC917AF-B78D-4096-867B-13094797A9FC}" destId="{AA1C2A67-86FD-4CA3-B256-38701D72403D}" srcOrd="0" destOrd="0" parTransId="{3459ACB4-9DE0-4FA0-9BEB-C4422C68FED5}" sibTransId="{F4BD448A-4CB6-47EE-BB05-2566724EDF10}"/>
    <dgm:cxn modelId="{795D9958-2606-4833-A9B5-B78998A75CC7}" srcId="{7AC917AF-B78D-4096-867B-13094797A9FC}" destId="{36A287FC-0EF8-4F23-807C-2961C590164D}" srcOrd="2" destOrd="0" parTransId="{72267706-2950-40DD-8B1C-7130A962B4D1}" sibTransId="{370A335A-66B7-4065-93AA-DC4419FB8B5E}"/>
    <dgm:cxn modelId="{F89E1480-5CCC-4F25-A190-17FF3F71E302}" type="presOf" srcId="{BCF4F4FE-6CED-4650-8DE7-676A1BB4AA44}" destId="{0990053C-1150-4A3D-81C6-CA96A12D23C2}" srcOrd="0" destOrd="0" presId="urn:microsoft.com/office/officeart/2005/8/layout/vList2"/>
    <dgm:cxn modelId="{491A56A7-470B-449C-A46B-28E920FC891B}" srcId="{7AC917AF-B78D-4096-867B-13094797A9FC}" destId="{0D3E605A-3E67-42AB-AC46-0A2B8A9A7E8A}" srcOrd="1" destOrd="0" parTransId="{B8D8ED5A-A1A0-4345-91ED-FADDB01E2887}" sibTransId="{330F63B4-B304-496E-BFFF-3D20896CED58}"/>
    <dgm:cxn modelId="{579483C1-4668-4440-B89F-4F388E76CFAB}" type="presOf" srcId="{36A287FC-0EF8-4F23-807C-2961C590164D}" destId="{94B9AA11-865B-4582-9E0F-8D014D614028}" srcOrd="0" destOrd="0" presId="urn:microsoft.com/office/officeart/2005/8/layout/vList2"/>
    <dgm:cxn modelId="{488340D6-4B0B-429B-95EC-C407BF28DF3E}" type="presOf" srcId="{0D3E605A-3E67-42AB-AC46-0A2B8A9A7E8A}" destId="{C28460D6-A21B-44A1-9309-02763FEE1C76}" srcOrd="0" destOrd="0" presId="urn:microsoft.com/office/officeart/2005/8/layout/vList2"/>
    <dgm:cxn modelId="{00C8B2D9-D59A-40D7-98AB-B37C9B815DC6}" type="presOf" srcId="{7AC917AF-B78D-4096-867B-13094797A9FC}" destId="{17A1C510-9FC0-4E84-A339-99FD710AF60F}" srcOrd="0" destOrd="0" presId="urn:microsoft.com/office/officeart/2005/8/layout/vList2"/>
    <dgm:cxn modelId="{9E790AFF-D6F1-4A62-98A9-C22AF51B6F79}" type="presOf" srcId="{EBB9D19F-89A7-4DA4-B274-788F11A85525}" destId="{11A2B64F-168D-4296-9FC6-182F92103744}" srcOrd="0" destOrd="0" presId="urn:microsoft.com/office/officeart/2005/8/layout/vList2"/>
    <dgm:cxn modelId="{D9D82790-685B-4F02-A00C-FBA48CC4133E}" type="presParOf" srcId="{17A1C510-9FC0-4E84-A339-99FD710AF60F}" destId="{19FD0393-392D-4D58-A230-E025B813D393}" srcOrd="0" destOrd="0" presId="urn:microsoft.com/office/officeart/2005/8/layout/vList2"/>
    <dgm:cxn modelId="{AE760668-F0F7-4E72-A172-2C7F3E87E5F0}" type="presParOf" srcId="{17A1C510-9FC0-4E84-A339-99FD710AF60F}" destId="{DBF12AA6-A60B-4C67-A28D-51676EDADD4E}" srcOrd="1" destOrd="0" presId="urn:microsoft.com/office/officeart/2005/8/layout/vList2"/>
    <dgm:cxn modelId="{21C38683-CD42-478C-9505-D87699B5A602}" type="presParOf" srcId="{17A1C510-9FC0-4E84-A339-99FD710AF60F}" destId="{C28460D6-A21B-44A1-9309-02763FEE1C76}" srcOrd="2" destOrd="0" presId="urn:microsoft.com/office/officeart/2005/8/layout/vList2"/>
    <dgm:cxn modelId="{89B8DFB7-1C74-4940-970C-312381BC4253}" type="presParOf" srcId="{17A1C510-9FC0-4E84-A339-99FD710AF60F}" destId="{A904C981-0CF2-4AAB-910D-38C356BA506E}" srcOrd="3" destOrd="0" presId="urn:microsoft.com/office/officeart/2005/8/layout/vList2"/>
    <dgm:cxn modelId="{301642F9-78FD-4021-938E-5DF3830A24D0}" type="presParOf" srcId="{17A1C510-9FC0-4E84-A339-99FD710AF60F}" destId="{94B9AA11-865B-4582-9E0F-8D014D614028}" srcOrd="4" destOrd="0" presId="urn:microsoft.com/office/officeart/2005/8/layout/vList2"/>
    <dgm:cxn modelId="{BA07A9B5-1FEF-472E-A93D-F6E71D49F839}" type="presParOf" srcId="{17A1C510-9FC0-4E84-A339-99FD710AF60F}" destId="{FA4BD828-A758-4909-ADFB-34B340C912F5}" srcOrd="5" destOrd="0" presId="urn:microsoft.com/office/officeart/2005/8/layout/vList2"/>
    <dgm:cxn modelId="{C983E8CC-340A-4130-841C-5ECABE97B289}" type="presParOf" srcId="{17A1C510-9FC0-4E84-A339-99FD710AF60F}" destId="{0990053C-1150-4A3D-81C6-CA96A12D23C2}" srcOrd="6" destOrd="0" presId="urn:microsoft.com/office/officeart/2005/8/layout/vList2"/>
    <dgm:cxn modelId="{9E114C6D-0C91-47D2-8B37-D7CDE68E2172}" type="presParOf" srcId="{17A1C510-9FC0-4E84-A339-99FD710AF60F}" destId="{7A4841C4-1876-4E5E-B32A-B100CBC46C84}" srcOrd="7" destOrd="0" presId="urn:microsoft.com/office/officeart/2005/8/layout/vList2"/>
    <dgm:cxn modelId="{0A03DB04-29A4-4D6E-8573-7EA40057A734}" type="presParOf" srcId="{17A1C510-9FC0-4E84-A339-99FD710AF60F}" destId="{11A2B64F-168D-4296-9FC6-182F9210374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AE634-DF82-4EBB-ADAC-B7FCFB133E6E}">
      <dsp:nvSpPr>
        <dsp:cNvPr id="0" name=""/>
        <dsp:cNvSpPr/>
      </dsp:nvSpPr>
      <dsp:spPr>
        <a:xfrm>
          <a:off x="0" y="57588"/>
          <a:ext cx="5210615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err="1"/>
            <a:t>Odgovori</a:t>
          </a:r>
          <a:r>
            <a:rPr lang="en-US" sz="2700" kern="1200"/>
            <a:t> </a:t>
          </a:r>
          <a:r>
            <a:rPr lang="en-US" sz="2700" kern="1200" err="1"/>
            <a:t>na</a:t>
          </a:r>
          <a:r>
            <a:rPr lang="en-US" sz="2700" kern="1200"/>
            <a:t> </a:t>
          </a:r>
          <a:r>
            <a:rPr lang="en-US" sz="2700" kern="1200" err="1"/>
            <a:t>sljedeća</a:t>
          </a:r>
          <a:r>
            <a:rPr lang="en-US" sz="2700" kern="1200"/>
            <a:t> </a:t>
          </a:r>
          <a:r>
            <a:rPr lang="en-US" sz="2700" kern="1200" err="1"/>
            <a:t>pitanja</a:t>
          </a:r>
          <a:r>
            <a:rPr lang="en-US" sz="2700" kern="1200"/>
            <a:t>:</a:t>
          </a:r>
        </a:p>
      </dsp:txBody>
      <dsp:txXfrm>
        <a:off x="31613" y="89201"/>
        <a:ext cx="5147389" cy="584369"/>
      </dsp:txXfrm>
    </dsp:sp>
    <dsp:sp modelId="{A1072D8A-1036-4270-8251-48D493786162}">
      <dsp:nvSpPr>
        <dsp:cNvPr id="0" name=""/>
        <dsp:cNvSpPr/>
      </dsp:nvSpPr>
      <dsp:spPr>
        <a:xfrm>
          <a:off x="0" y="705183"/>
          <a:ext cx="5210615" cy="4024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437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Je li </a:t>
          </a:r>
          <a:r>
            <a:rPr lang="en-US" sz="2100" kern="1200" err="1"/>
            <a:t>ti</a:t>
          </a:r>
          <a:r>
            <a:rPr lang="en-US" sz="2100" kern="1200"/>
            <a:t> </a:t>
          </a:r>
          <a:r>
            <a:rPr lang="en-US" sz="2100" kern="1200" err="1"/>
            <a:t>ljutnja</a:t>
          </a:r>
          <a:r>
            <a:rPr lang="en-US" sz="2100" kern="1200"/>
            <a:t> </a:t>
          </a:r>
          <a:r>
            <a:rPr lang="en-US" sz="2100" kern="1200" err="1"/>
            <a:t>ikada</a:t>
          </a:r>
          <a:r>
            <a:rPr lang="en-US" sz="2100" kern="1200"/>
            <a:t> </a:t>
          </a:r>
          <a:r>
            <a:rPr lang="en-US" sz="2100" kern="1200" err="1"/>
            <a:t>pomogla</a:t>
          </a:r>
          <a:r>
            <a:rPr lang="en-US" sz="2100" kern="1200"/>
            <a:t> da </a:t>
          </a:r>
          <a:r>
            <a:rPr lang="en-US" sz="2100" kern="1200" err="1"/>
            <a:t>dobiješ</a:t>
          </a:r>
          <a:r>
            <a:rPr lang="en-US" sz="2100" kern="1200"/>
            <a:t> </a:t>
          </a:r>
          <a:r>
            <a:rPr lang="en-US" sz="2100" kern="1200" err="1"/>
            <a:t>bolje</a:t>
          </a:r>
          <a:r>
            <a:rPr lang="en-US" sz="2100" kern="1200"/>
            <a:t> </a:t>
          </a:r>
          <a:r>
            <a:rPr lang="en-US" sz="2100" kern="1200" err="1"/>
            <a:t>ocjene</a:t>
          </a:r>
          <a:r>
            <a:rPr lang="en-US" sz="2100" kern="1200"/>
            <a:t> u </a:t>
          </a:r>
          <a:r>
            <a:rPr lang="en-US" sz="2100" kern="1200" err="1"/>
            <a:t>školi</a:t>
          </a:r>
          <a:r>
            <a:rPr lang="en-US" sz="2100" kern="1200"/>
            <a:t>?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Je li </a:t>
          </a:r>
          <a:r>
            <a:rPr lang="en-US" sz="2100" kern="1200" err="1"/>
            <a:t>ti</a:t>
          </a:r>
          <a:r>
            <a:rPr lang="en-US" sz="2100" kern="1200"/>
            <a:t> </a:t>
          </a:r>
          <a:r>
            <a:rPr lang="en-US" sz="2100" kern="1200" err="1"/>
            <a:t>ikad</a:t>
          </a:r>
          <a:r>
            <a:rPr lang="en-US" sz="2100" kern="1200"/>
            <a:t> </a:t>
          </a:r>
          <a:r>
            <a:rPr lang="en-US" sz="2100" kern="1200" err="1"/>
            <a:t>prijatelj</a:t>
          </a:r>
          <a:r>
            <a:rPr lang="en-US" sz="2100" kern="1200"/>
            <a:t> </a:t>
          </a:r>
          <a:r>
            <a:rPr lang="en-US" sz="2100" kern="1200" err="1"/>
            <a:t>rekao</a:t>
          </a:r>
          <a:r>
            <a:rPr lang="en-US" sz="2100" kern="1200"/>
            <a:t>: </a:t>
          </a:r>
          <a:r>
            <a:rPr lang="en-US" sz="2100" i="1" kern="1200"/>
            <a:t>"</a:t>
          </a:r>
          <a:r>
            <a:rPr lang="en-US" sz="2100" i="1" kern="1200" err="1"/>
            <a:t>Želim</a:t>
          </a:r>
          <a:r>
            <a:rPr lang="en-US" sz="2100" i="1" kern="1200"/>
            <a:t> </a:t>
          </a:r>
          <a:r>
            <a:rPr lang="en-US" sz="2100" i="1" kern="1200" err="1"/>
            <a:t>biti</a:t>
          </a:r>
          <a:r>
            <a:rPr lang="en-US" sz="2100" i="1" kern="1200"/>
            <a:t> </a:t>
          </a:r>
          <a:r>
            <a:rPr lang="en-US" sz="2100" i="1" kern="1200" err="1"/>
            <a:t>tvoj</a:t>
          </a:r>
          <a:r>
            <a:rPr lang="en-US" sz="2100" i="1" kern="1200"/>
            <a:t> </a:t>
          </a:r>
          <a:r>
            <a:rPr lang="en-US" sz="2100" i="1" kern="1200" err="1"/>
            <a:t>prijatelj</a:t>
          </a:r>
          <a:r>
            <a:rPr lang="en-US" sz="2100" i="1" kern="1200"/>
            <a:t> </a:t>
          </a:r>
          <a:r>
            <a:rPr lang="en-US" sz="2100" i="1" kern="1200" err="1"/>
            <a:t>zato</a:t>
          </a:r>
          <a:r>
            <a:rPr lang="en-US" sz="2100" i="1" kern="1200"/>
            <a:t> </a:t>
          </a:r>
          <a:r>
            <a:rPr lang="en-US" sz="2100" i="1" kern="1200" err="1"/>
            <a:t>što</a:t>
          </a:r>
          <a:r>
            <a:rPr lang="en-US" sz="2100" i="1" kern="1200"/>
            <a:t> se </a:t>
          </a:r>
          <a:r>
            <a:rPr lang="en-US" sz="2100" i="1" kern="1200" err="1"/>
            <a:t>tako</a:t>
          </a:r>
          <a:r>
            <a:rPr lang="en-US" sz="2100" i="1" kern="1200"/>
            <a:t> </a:t>
          </a:r>
          <a:r>
            <a:rPr lang="en-US" sz="2100" i="1" kern="1200" err="1"/>
            <a:t>brzo</a:t>
          </a:r>
          <a:r>
            <a:rPr lang="en-US" sz="2100" i="1" kern="1200"/>
            <a:t> </a:t>
          </a:r>
          <a:r>
            <a:rPr lang="en-US" sz="2100" i="1" kern="1200" err="1"/>
            <a:t>naljutiš</a:t>
          </a:r>
          <a:r>
            <a:rPr lang="en-US" sz="2100" i="1" kern="1200"/>
            <a:t>?"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Jesu li mama </a:t>
          </a:r>
          <a:r>
            <a:rPr lang="en-US" sz="2100" kern="1200" err="1"/>
            <a:t>i</a:t>
          </a:r>
          <a:r>
            <a:rPr lang="en-US" sz="2100" kern="1200"/>
            <a:t> tata </a:t>
          </a:r>
          <a:r>
            <a:rPr lang="en-US" sz="2100" kern="1200" err="1"/>
            <a:t>ikada</a:t>
          </a:r>
          <a:r>
            <a:rPr lang="en-US" sz="2100" kern="1200"/>
            <a:t> </a:t>
          </a:r>
          <a:r>
            <a:rPr lang="en-US" sz="2100" kern="1200" err="1"/>
            <a:t>bili</a:t>
          </a:r>
          <a:r>
            <a:rPr lang="en-US" sz="2100" kern="1200"/>
            <a:t> </a:t>
          </a:r>
          <a:r>
            <a:rPr lang="en-US" sz="2100" kern="1200" err="1"/>
            <a:t>ljubazniji</a:t>
          </a:r>
          <a:r>
            <a:rPr lang="en-US" sz="2100" kern="1200"/>
            <a:t> </a:t>
          </a:r>
          <a:r>
            <a:rPr lang="en-US" sz="2100" kern="1200" err="1"/>
            <a:t>prema</a:t>
          </a:r>
          <a:r>
            <a:rPr lang="en-US" sz="2100" kern="1200"/>
            <a:t> </a:t>
          </a:r>
          <a:r>
            <a:rPr lang="en-US" sz="2100" kern="1200" err="1"/>
            <a:t>tebi</a:t>
          </a:r>
          <a:r>
            <a:rPr lang="en-US" sz="2100" kern="1200"/>
            <a:t> </a:t>
          </a:r>
          <a:r>
            <a:rPr lang="en-US" sz="2100" kern="1200" err="1"/>
            <a:t>jer</a:t>
          </a:r>
          <a:r>
            <a:rPr lang="en-US" sz="2100" kern="1200"/>
            <a:t> </a:t>
          </a:r>
          <a:r>
            <a:rPr lang="en-US" sz="2100" kern="1200" err="1"/>
            <a:t>si</a:t>
          </a:r>
          <a:r>
            <a:rPr lang="en-US" sz="2100" kern="1200"/>
            <a:t> se </a:t>
          </a:r>
          <a:r>
            <a:rPr lang="en-US" sz="2100" kern="1200" err="1"/>
            <a:t>razljutio</a:t>
          </a:r>
          <a:r>
            <a:rPr lang="en-US" sz="2100" kern="1200"/>
            <a:t>?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Jesi li </a:t>
          </a:r>
          <a:r>
            <a:rPr lang="en-US" sz="2100" kern="1200" err="1"/>
            <a:t>ikad</a:t>
          </a:r>
          <a:r>
            <a:rPr lang="en-US" sz="2100" kern="1200"/>
            <a:t> </a:t>
          </a:r>
          <a:r>
            <a:rPr lang="en-US" sz="2100" kern="1200" err="1"/>
            <a:t>upao</a:t>
          </a:r>
          <a:r>
            <a:rPr lang="en-US" sz="2100" kern="1200"/>
            <a:t> u </a:t>
          </a:r>
          <a:r>
            <a:rPr lang="en-US" sz="2100" kern="1200" err="1"/>
            <a:t>nevolju</a:t>
          </a:r>
          <a:r>
            <a:rPr lang="en-US" sz="2100" kern="1200"/>
            <a:t> </a:t>
          </a:r>
          <a:r>
            <a:rPr lang="en-US" sz="2100" kern="1200" err="1"/>
            <a:t>zbog</a:t>
          </a:r>
          <a:r>
            <a:rPr lang="en-US" sz="2100" kern="1200"/>
            <a:t> toga </a:t>
          </a:r>
          <a:r>
            <a:rPr lang="en-US" sz="2100" kern="1200" err="1"/>
            <a:t>što</a:t>
          </a:r>
          <a:r>
            <a:rPr lang="en-US" sz="2100" kern="1200"/>
            <a:t> </a:t>
          </a:r>
          <a:r>
            <a:rPr lang="en-US" sz="2100" kern="1200" err="1"/>
            <a:t>si</a:t>
          </a:r>
          <a:r>
            <a:rPr lang="en-US" sz="2100" kern="1200"/>
            <a:t> </a:t>
          </a:r>
          <a:r>
            <a:rPr lang="en-US" sz="2100" kern="1200" err="1"/>
            <a:t>nešto</a:t>
          </a:r>
          <a:r>
            <a:rPr lang="en-US" sz="2100" kern="1200"/>
            <a:t> </a:t>
          </a:r>
          <a:r>
            <a:rPr lang="en-US" sz="2100" kern="1200" err="1"/>
            <a:t>rekao</a:t>
          </a:r>
          <a:r>
            <a:rPr lang="en-US" sz="2100" kern="1200"/>
            <a:t> </a:t>
          </a:r>
          <a:r>
            <a:rPr lang="en-US" sz="2100" kern="1200" err="1"/>
            <a:t>ili</a:t>
          </a:r>
          <a:r>
            <a:rPr lang="en-US" sz="2100" kern="1200"/>
            <a:t> </a:t>
          </a:r>
          <a:r>
            <a:rPr lang="en-US" sz="2100" kern="1200" err="1"/>
            <a:t>učinio</a:t>
          </a:r>
          <a:r>
            <a:rPr lang="en-US" sz="2100" kern="1200"/>
            <a:t> </a:t>
          </a:r>
          <a:r>
            <a:rPr lang="en-US" sz="2100" kern="1200" err="1"/>
            <a:t>kad</a:t>
          </a:r>
          <a:r>
            <a:rPr lang="en-US" sz="2100" kern="1200"/>
            <a:t> </a:t>
          </a:r>
          <a:r>
            <a:rPr lang="en-US" sz="2100" kern="1200" err="1"/>
            <a:t>si</a:t>
          </a:r>
          <a:r>
            <a:rPr lang="en-US" sz="2100" kern="1200"/>
            <a:t> bio </a:t>
          </a:r>
          <a:r>
            <a:rPr lang="en-US" sz="2100" kern="1200" err="1"/>
            <a:t>ljut</a:t>
          </a:r>
          <a:r>
            <a:rPr lang="en-US" sz="2100" kern="1200"/>
            <a:t>?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A </a:t>
          </a:r>
          <a:r>
            <a:rPr lang="en-US" sz="2100" kern="1200" err="1"/>
            <a:t>kad</a:t>
          </a:r>
          <a:r>
            <a:rPr lang="en-US" sz="2100" kern="1200"/>
            <a:t> </a:t>
          </a:r>
          <a:r>
            <a:rPr lang="en-US" sz="2100" kern="1200" err="1"/>
            <a:t>si</a:t>
          </a:r>
          <a:r>
            <a:rPr lang="en-US" sz="2100" kern="1200"/>
            <a:t> se </a:t>
          </a:r>
          <a:r>
            <a:rPr lang="en-US" sz="2100" kern="1200" err="1"/>
            <a:t>smirio</a:t>
          </a:r>
          <a:r>
            <a:rPr lang="en-US" sz="2100" kern="1200"/>
            <a:t>, </a:t>
          </a:r>
          <a:r>
            <a:rPr lang="en-US" sz="2100" kern="1200" err="1"/>
            <a:t>jesi</a:t>
          </a:r>
          <a:r>
            <a:rPr lang="en-US" sz="2100" kern="1200"/>
            <a:t> li se </a:t>
          </a:r>
          <a:r>
            <a:rPr lang="en-US" sz="2100" kern="1200" err="1"/>
            <a:t>osjećao</a:t>
          </a:r>
          <a:r>
            <a:rPr lang="en-US" sz="2100" kern="1200"/>
            <a:t> </a:t>
          </a:r>
          <a:r>
            <a:rPr lang="en-US" sz="2100" kern="1200" err="1"/>
            <a:t>loše</a:t>
          </a:r>
          <a:r>
            <a:rPr lang="en-US" sz="2100" kern="1200"/>
            <a:t> </a:t>
          </a:r>
          <a:r>
            <a:rPr lang="en-US" sz="2100" kern="1200" err="1"/>
            <a:t>zbog</a:t>
          </a:r>
          <a:r>
            <a:rPr lang="en-US" sz="2100" kern="1200"/>
            <a:t> </a:t>
          </a:r>
          <a:r>
            <a:rPr lang="en-US" sz="2100" kern="1200" err="1"/>
            <a:t>nečega</a:t>
          </a:r>
          <a:r>
            <a:rPr lang="en-US" sz="2100" kern="1200"/>
            <a:t> </a:t>
          </a:r>
          <a:r>
            <a:rPr lang="en-US" sz="2100" kern="1200" err="1"/>
            <a:t>što</a:t>
          </a:r>
          <a:r>
            <a:rPr lang="en-US" sz="2100" kern="1200"/>
            <a:t> </a:t>
          </a:r>
          <a:r>
            <a:rPr lang="en-US" sz="2100" kern="1200" err="1"/>
            <a:t>si</a:t>
          </a:r>
          <a:r>
            <a:rPr lang="en-US" sz="2100" kern="1200"/>
            <a:t> </a:t>
          </a:r>
          <a:r>
            <a:rPr lang="en-US" sz="2100" kern="1200" err="1"/>
            <a:t>rekao</a:t>
          </a:r>
          <a:r>
            <a:rPr lang="en-US" sz="2100" kern="1200"/>
            <a:t> </a:t>
          </a:r>
          <a:r>
            <a:rPr lang="en-US" sz="2100" kern="1200" err="1"/>
            <a:t>ili</a:t>
          </a:r>
          <a:r>
            <a:rPr lang="en-US" sz="2100" kern="1200"/>
            <a:t> </a:t>
          </a:r>
          <a:r>
            <a:rPr lang="en-US" sz="2100" kern="1200" err="1"/>
            <a:t>učinio</a:t>
          </a:r>
          <a:r>
            <a:rPr lang="en-US" sz="2100" kern="1200"/>
            <a:t> </a:t>
          </a:r>
          <a:r>
            <a:rPr lang="en-US" sz="2100" kern="1200" err="1"/>
            <a:t>dok</a:t>
          </a:r>
          <a:r>
            <a:rPr lang="en-US" sz="2100" kern="1200"/>
            <a:t> </a:t>
          </a:r>
          <a:r>
            <a:rPr lang="en-US" sz="2100" kern="1200" err="1"/>
            <a:t>si</a:t>
          </a:r>
          <a:r>
            <a:rPr lang="en-US" sz="2100" kern="1200"/>
            <a:t> bio </a:t>
          </a:r>
          <a:r>
            <a:rPr lang="en-US" sz="2100" kern="1200" err="1"/>
            <a:t>ljut</a:t>
          </a:r>
          <a:r>
            <a:rPr lang="en-US" sz="2100" kern="1200"/>
            <a:t>?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Jesi li </a:t>
          </a:r>
          <a:r>
            <a:rPr lang="en-US" sz="2100" kern="1200" err="1"/>
            <a:t>ikad</a:t>
          </a:r>
          <a:r>
            <a:rPr lang="en-US" sz="2100" kern="1200"/>
            <a:t> </a:t>
          </a:r>
          <a:r>
            <a:rPr lang="en-US" sz="2100" kern="1200" err="1"/>
            <a:t>nešto</a:t>
          </a:r>
          <a:r>
            <a:rPr lang="en-US" sz="2100" kern="1200"/>
            <a:t> </a:t>
          </a:r>
          <a:r>
            <a:rPr lang="en-US" sz="2100" kern="1200" err="1"/>
            <a:t>propustio</a:t>
          </a:r>
          <a:r>
            <a:rPr lang="en-US" sz="2100" kern="1200"/>
            <a:t> </a:t>
          </a:r>
          <a:r>
            <a:rPr lang="en-US" sz="2100" kern="1200" err="1"/>
            <a:t>jer</a:t>
          </a:r>
          <a:r>
            <a:rPr lang="en-US" sz="2100" kern="1200"/>
            <a:t> </a:t>
          </a:r>
          <a:r>
            <a:rPr lang="en-US" sz="2100" kern="1200" err="1"/>
            <a:t>si</a:t>
          </a:r>
          <a:r>
            <a:rPr lang="en-US" sz="2100" kern="1200"/>
            <a:t> bio </a:t>
          </a:r>
          <a:r>
            <a:rPr lang="en-US" sz="2100" kern="1200" err="1"/>
            <a:t>zaokupljen</a:t>
          </a:r>
          <a:r>
            <a:rPr lang="en-US" sz="2100" kern="1200"/>
            <a:t> </a:t>
          </a:r>
          <a:r>
            <a:rPr lang="en-US" sz="2100" kern="1200" err="1"/>
            <a:t>svojom</a:t>
          </a:r>
          <a:r>
            <a:rPr lang="en-US" sz="2100" kern="1200"/>
            <a:t> </a:t>
          </a:r>
          <a:r>
            <a:rPr lang="en-US" sz="2100" kern="1200" err="1"/>
            <a:t>ljutnjom</a:t>
          </a:r>
          <a:r>
            <a:rPr lang="en-US" sz="2100" kern="1200"/>
            <a:t>?</a:t>
          </a:r>
        </a:p>
      </dsp:txBody>
      <dsp:txXfrm>
        <a:off x="0" y="705183"/>
        <a:ext cx="5210615" cy="40240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14DBD-3FB3-424D-9E57-4987D3179322}">
      <dsp:nvSpPr>
        <dsp:cNvPr id="0" name=""/>
        <dsp:cNvSpPr/>
      </dsp:nvSpPr>
      <dsp:spPr>
        <a:xfrm>
          <a:off x="110738" y="0"/>
          <a:ext cx="5121606" cy="5121606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629184-281E-4F98-B763-CFC066641098}">
      <dsp:nvSpPr>
        <dsp:cNvPr id="0" name=""/>
        <dsp:cNvSpPr/>
      </dsp:nvSpPr>
      <dsp:spPr>
        <a:xfrm>
          <a:off x="597291" y="486552"/>
          <a:ext cx="1997426" cy="199742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Jesi li </a:t>
          </a:r>
          <a:r>
            <a:rPr lang="en-US" sz="1800" kern="1200" dirty="0" err="1"/>
            <a:t>primijetio</a:t>
          </a:r>
          <a:r>
            <a:rPr lang="en-US" sz="1800" kern="1200" dirty="0"/>
            <a:t> da je u </a:t>
          </a:r>
          <a:r>
            <a:rPr lang="en-US" sz="1800" kern="1200" dirty="0" err="1"/>
            <a:t>nama</a:t>
          </a:r>
          <a:r>
            <a:rPr lang="en-US" sz="1800" kern="1200" dirty="0"/>
            <a:t> </a:t>
          </a:r>
          <a:r>
            <a:rPr lang="en-US" sz="1800" kern="1200" dirty="0" err="1"/>
            <a:t>neki</a:t>
          </a:r>
          <a:r>
            <a:rPr lang="en-US" sz="1800" kern="1200" dirty="0"/>
            <a:t> </a:t>
          </a:r>
          <a:r>
            <a:rPr lang="en-US" sz="1800" kern="1200" dirty="0" err="1"/>
            <a:t>tihi</a:t>
          </a:r>
          <a:r>
            <a:rPr lang="en-US" sz="1800" kern="1200" dirty="0"/>
            <a:t> </a:t>
          </a:r>
          <a:r>
            <a:rPr lang="en-US" sz="1800" kern="1200" dirty="0" err="1"/>
            <a:t>glasić</a:t>
          </a:r>
          <a:r>
            <a:rPr lang="en-US" sz="1800" kern="1200" dirty="0"/>
            <a:t> koji </a:t>
          </a:r>
          <a:r>
            <a:rPr lang="en-US" sz="1800" kern="1200" dirty="0" err="1"/>
            <a:t>komentira</a:t>
          </a:r>
          <a:r>
            <a:rPr lang="en-US" sz="1800" kern="1200" dirty="0"/>
            <a:t> </a:t>
          </a:r>
          <a:r>
            <a:rPr lang="en-US" sz="1800" kern="1200" dirty="0" err="1"/>
            <a:t>sve</a:t>
          </a:r>
          <a:r>
            <a:rPr lang="en-US" sz="1800" kern="1200" dirty="0"/>
            <a:t> </a:t>
          </a:r>
          <a:r>
            <a:rPr lang="en-US" sz="1800" kern="1200" dirty="0" err="1"/>
            <a:t>što</a:t>
          </a:r>
          <a:r>
            <a:rPr lang="en-US" sz="1800" kern="1200" dirty="0"/>
            <a:t> </a:t>
          </a:r>
          <a:r>
            <a:rPr lang="en-US" sz="1800" kern="1200" dirty="0" err="1"/>
            <a:t>vidimo</a:t>
          </a:r>
          <a:r>
            <a:rPr lang="en-US" sz="1800" kern="1200" dirty="0"/>
            <a:t>, ono </a:t>
          </a:r>
          <a:r>
            <a:rPr lang="en-US" sz="1800" kern="1200" dirty="0" err="1"/>
            <a:t>što</a:t>
          </a:r>
          <a:r>
            <a:rPr lang="en-US" sz="1800" kern="1200" dirty="0"/>
            <a:t> se </a:t>
          </a:r>
          <a:r>
            <a:rPr lang="en-US" sz="1800" kern="1200" dirty="0" err="1"/>
            <a:t>dogodilo</a:t>
          </a:r>
          <a:r>
            <a:rPr lang="en-US" sz="1800" kern="1200" dirty="0"/>
            <a:t> </a:t>
          </a:r>
          <a:r>
            <a:rPr lang="en-US" sz="1800" kern="1200" dirty="0" err="1"/>
            <a:t>i</a:t>
          </a:r>
          <a:r>
            <a:rPr lang="en-US" sz="1800" kern="1200" dirty="0"/>
            <a:t> ono </a:t>
          </a:r>
          <a:r>
            <a:rPr lang="en-US" sz="1800" kern="1200" dirty="0" err="1"/>
            <a:t>što</a:t>
          </a:r>
          <a:r>
            <a:rPr lang="en-US" sz="1800" kern="1200" dirty="0"/>
            <a:t> </a:t>
          </a:r>
          <a:r>
            <a:rPr lang="en-US" sz="1800" kern="1200" dirty="0" err="1"/>
            <a:t>će</a:t>
          </a:r>
          <a:r>
            <a:rPr lang="en-US" sz="1800" kern="1200" dirty="0"/>
            <a:t> se </a:t>
          </a:r>
          <a:r>
            <a:rPr lang="en-US" sz="1800" kern="1200" dirty="0" err="1"/>
            <a:t>dogoditi</a:t>
          </a:r>
          <a:r>
            <a:rPr lang="en-US" sz="1800" kern="1200" dirty="0"/>
            <a:t>?</a:t>
          </a:r>
        </a:p>
      </dsp:txBody>
      <dsp:txXfrm>
        <a:off x="694797" y="584058"/>
        <a:ext cx="1802414" cy="1802414"/>
      </dsp:txXfrm>
    </dsp:sp>
    <dsp:sp modelId="{4CF06242-0832-4187-82CA-E8BC44A56785}">
      <dsp:nvSpPr>
        <dsp:cNvPr id="0" name=""/>
        <dsp:cNvSpPr/>
      </dsp:nvSpPr>
      <dsp:spPr>
        <a:xfrm>
          <a:off x="2748365" y="486552"/>
          <a:ext cx="1997426" cy="199742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Taj </a:t>
          </a:r>
          <a:r>
            <a:rPr lang="en-US" sz="1800" kern="1200" dirty="0" err="1"/>
            <a:t>tihi</a:t>
          </a:r>
          <a:r>
            <a:rPr lang="en-US" sz="1800" kern="1200" dirty="0"/>
            <a:t> </a:t>
          </a:r>
          <a:r>
            <a:rPr lang="en-US" sz="1800" kern="1200" dirty="0" err="1"/>
            <a:t>glasić</a:t>
          </a:r>
          <a:r>
            <a:rPr lang="en-US" sz="1800" kern="1200" dirty="0"/>
            <a:t> </a:t>
          </a:r>
          <a:r>
            <a:rPr lang="en-US" sz="1800" kern="1200" dirty="0" err="1">
              <a:latin typeface="Bembo"/>
            </a:rPr>
            <a:t>naše</a:t>
          </a:r>
          <a:r>
            <a:rPr lang="en-US" sz="1800" kern="1200" dirty="0"/>
            <a:t> </a:t>
          </a:r>
          <a:r>
            <a:rPr lang="en-US" sz="1800" kern="1200" dirty="0" err="1">
              <a:latin typeface="Bembo"/>
            </a:rPr>
            <a:t>su</a:t>
          </a:r>
          <a:r>
            <a:rPr lang="en-US" sz="1800" kern="1200" dirty="0">
              <a:latin typeface="Bembo"/>
            </a:rPr>
            <a:t> </a:t>
          </a:r>
          <a:r>
            <a:rPr lang="en-US" sz="1800" kern="1200" dirty="0" err="1"/>
            <a:t>misli</a:t>
          </a:r>
          <a:r>
            <a:rPr lang="en-US" sz="1800" kern="1200" dirty="0"/>
            <a:t>.</a:t>
          </a:r>
        </a:p>
      </dsp:txBody>
      <dsp:txXfrm>
        <a:off x="2845871" y="584058"/>
        <a:ext cx="1802414" cy="1802414"/>
      </dsp:txXfrm>
    </dsp:sp>
    <dsp:sp modelId="{5404DCF1-1CBA-4615-BAC0-001F03EBB4F8}">
      <dsp:nvSpPr>
        <dsp:cNvPr id="0" name=""/>
        <dsp:cNvSpPr/>
      </dsp:nvSpPr>
      <dsp:spPr>
        <a:xfrm>
          <a:off x="597291" y="2637627"/>
          <a:ext cx="1997426" cy="199742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Svi to </a:t>
          </a:r>
          <a:r>
            <a:rPr lang="en-US" sz="1800" kern="1200" dirty="0" err="1"/>
            <a:t>imamo</a:t>
          </a:r>
          <a:r>
            <a:rPr lang="en-US" sz="1800" kern="1200" dirty="0"/>
            <a:t>. Neki </a:t>
          </a:r>
          <a:r>
            <a:rPr lang="en-US" sz="1800" kern="1200" dirty="0" err="1"/>
            <a:t>su</a:t>
          </a:r>
          <a:r>
            <a:rPr lang="en-US" sz="1800" kern="1200" dirty="0"/>
            <a:t> toga </a:t>
          </a:r>
          <a:r>
            <a:rPr lang="en-US" sz="1800" kern="1200" dirty="0" err="1"/>
            <a:t>više</a:t>
          </a:r>
          <a:r>
            <a:rPr lang="en-US" sz="1800" kern="1200" dirty="0"/>
            <a:t>, a </a:t>
          </a:r>
          <a:r>
            <a:rPr lang="en-US" sz="1800" kern="1200" dirty="0" err="1"/>
            <a:t>neki</a:t>
          </a:r>
          <a:r>
            <a:rPr lang="en-US" sz="1800" kern="1200" dirty="0"/>
            <a:t> </a:t>
          </a:r>
          <a:r>
            <a:rPr lang="en-US" sz="1800" kern="1200" dirty="0" err="1"/>
            <a:t>manje</a:t>
          </a:r>
          <a:r>
            <a:rPr lang="en-US" sz="1800" kern="1200" dirty="0"/>
            <a:t> </a:t>
          </a:r>
          <a:r>
            <a:rPr lang="en-US" sz="1800" kern="1200" dirty="0" err="1"/>
            <a:t>svjesni</a:t>
          </a:r>
          <a:r>
            <a:rPr lang="en-US" sz="1800" kern="1200" dirty="0"/>
            <a:t>.</a:t>
          </a:r>
        </a:p>
      </dsp:txBody>
      <dsp:txXfrm>
        <a:off x="694797" y="2735133"/>
        <a:ext cx="1802414" cy="1802414"/>
      </dsp:txXfrm>
    </dsp:sp>
    <dsp:sp modelId="{AED80CF9-44BB-4051-BA80-00D2A5A17E88}">
      <dsp:nvSpPr>
        <dsp:cNvPr id="0" name=""/>
        <dsp:cNvSpPr/>
      </dsp:nvSpPr>
      <dsp:spPr>
        <a:xfrm>
          <a:off x="2748365" y="2637627"/>
          <a:ext cx="1997426" cy="199742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Zato </a:t>
          </a:r>
          <a:r>
            <a:rPr lang="en-US" sz="1800" kern="1200" dirty="0" err="1"/>
            <a:t>netko</a:t>
          </a:r>
          <a:r>
            <a:rPr lang="en-US" sz="1800" kern="1200" dirty="0"/>
            <a:t> od </a:t>
          </a:r>
          <a:r>
            <a:rPr lang="en-US" sz="1800" kern="1200" dirty="0" err="1"/>
            <a:t>nas</a:t>
          </a:r>
          <a:r>
            <a:rPr lang="en-US" sz="1800" kern="1200" dirty="0"/>
            <a:t> </a:t>
          </a:r>
          <a:r>
            <a:rPr lang="en-US" sz="1800" kern="1200" dirty="0" err="1"/>
            <a:t>lakše</a:t>
          </a:r>
          <a:r>
            <a:rPr lang="en-US" sz="1800" kern="1200" dirty="0"/>
            <a:t>, a </a:t>
          </a:r>
          <a:r>
            <a:rPr lang="en-US" sz="1800" kern="1200" dirty="0" err="1">
              <a:latin typeface="Bembo"/>
            </a:rPr>
            <a:t>netko</a:t>
          </a:r>
          <a:r>
            <a:rPr lang="en-US" sz="1800" kern="1200" dirty="0"/>
            <a:t> </a:t>
          </a:r>
          <a:r>
            <a:rPr lang="en-US" sz="1800" kern="1200" dirty="0" err="1"/>
            <a:t>teže</a:t>
          </a:r>
          <a:r>
            <a:rPr lang="en-US" sz="1800" kern="1200" dirty="0"/>
            <a:t> </a:t>
          </a:r>
          <a:r>
            <a:rPr lang="en-US" sz="1800" kern="1200" dirty="0" err="1"/>
            <a:t>izražava</a:t>
          </a:r>
          <a:r>
            <a:rPr lang="en-US" sz="1800" kern="1200" dirty="0"/>
            <a:t> </a:t>
          </a:r>
          <a:r>
            <a:rPr lang="en-US" sz="1800" kern="1200" dirty="0" err="1"/>
            <a:t>što</a:t>
          </a:r>
          <a:r>
            <a:rPr lang="en-US" sz="1800" kern="1200" dirty="0"/>
            <a:t> </a:t>
          </a:r>
          <a:r>
            <a:rPr lang="en-US" sz="1800" kern="1200" dirty="0" err="1"/>
            <a:t>misli</a:t>
          </a:r>
          <a:r>
            <a:rPr lang="en-US" sz="1800" kern="1200" dirty="0"/>
            <a:t>, </a:t>
          </a:r>
          <a:r>
            <a:rPr lang="en-US" sz="1800" kern="1200" dirty="0" err="1"/>
            <a:t>kako</a:t>
          </a:r>
          <a:r>
            <a:rPr lang="en-US" sz="1800" kern="1200" dirty="0"/>
            <a:t> se </a:t>
          </a:r>
          <a:r>
            <a:rPr lang="en-US" sz="1800" kern="1200" dirty="0" err="1"/>
            <a:t>osjeća</a:t>
          </a:r>
          <a:r>
            <a:rPr lang="en-US" sz="1800" kern="1200" dirty="0"/>
            <a:t> </a:t>
          </a:r>
          <a:r>
            <a:rPr lang="en-US" sz="1800" kern="1200" dirty="0" err="1"/>
            <a:t>i</a:t>
          </a:r>
          <a:r>
            <a:rPr lang="en-US" sz="1800" kern="1200" dirty="0"/>
            <a:t> </a:t>
          </a:r>
          <a:r>
            <a:rPr lang="en-US" sz="1800" kern="1200" dirty="0" err="1"/>
            <a:t>što</a:t>
          </a:r>
          <a:r>
            <a:rPr lang="en-US" sz="1800" kern="1200" dirty="0"/>
            <a:t> ga </a:t>
          </a:r>
          <a:r>
            <a:rPr lang="en-US" sz="1800" kern="1200" dirty="0" err="1"/>
            <a:t>muči</a:t>
          </a:r>
          <a:r>
            <a:rPr lang="en-US" sz="1800" kern="1200" dirty="0"/>
            <a:t>!</a:t>
          </a:r>
        </a:p>
      </dsp:txBody>
      <dsp:txXfrm>
        <a:off x="2845871" y="2735133"/>
        <a:ext cx="1802414" cy="18024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24A53-44C8-4EDF-B15E-67428BF54CB2}">
      <dsp:nvSpPr>
        <dsp:cNvPr id="0" name=""/>
        <dsp:cNvSpPr/>
      </dsp:nvSpPr>
      <dsp:spPr>
        <a:xfrm>
          <a:off x="0" y="30254"/>
          <a:ext cx="10183392" cy="8527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4. </a:t>
          </a:r>
          <a:r>
            <a:rPr lang="en-US" sz="2300" kern="1200">
              <a:latin typeface="Bembo"/>
            </a:rPr>
            <a:t>TAPKANJE</a:t>
          </a:r>
          <a:endParaRPr lang="en-US" sz="2300" kern="1200"/>
        </a:p>
      </dsp:txBody>
      <dsp:txXfrm>
        <a:off x="41626" y="71880"/>
        <a:ext cx="10100140" cy="769458"/>
      </dsp:txXfrm>
    </dsp:sp>
    <dsp:sp modelId="{ADD16E35-1B9A-4C19-9D6E-5816A4104A4D}">
      <dsp:nvSpPr>
        <dsp:cNvPr id="0" name=""/>
        <dsp:cNvSpPr/>
      </dsp:nvSpPr>
      <dsp:spPr>
        <a:xfrm>
          <a:off x="0" y="949204"/>
          <a:ext cx="10183392" cy="852710"/>
        </a:xfrm>
        <a:prstGeom prst="roundRect">
          <a:avLst/>
        </a:prstGeom>
        <a:solidFill>
          <a:schemeClr val="accent2">
            <a:hueOff val="-4020018"/>
            <a:satOff val="-119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err="1"/>
            <a:t>Prekriži</a:t>
          </a:r>
          <a:r>
            <a:rPr lang="en-US" sz="2300" kern="1200"/>
            <a:t> </a:t>
          </a:r>
          <a:r>
            <a:rPr lang="en-US" sz="2300" kern="1200" err="1"/>
            <a:t>ruke</a:t>
          </a:r>
          <a:r>
            <a:rPr lang="en-US" sz="2300" kern="1200"/>
            <a:t> </a:t>
          </a:r>
          <a:r>
            <a:rPr lang="en-US" sz="2300" kern="1200" err="1"/>
            <a:t>i</a:t>
          </a:r>
          <a:r>
            <a:rPr lang="en-US" sz="2300" kern="1200"/>
            <a:t> </a:t>
          </a:r>
          <a:r>
            <a:rPr lang="en-US" sz="2300" kern="1200" err="1"/>
            <a:t>napravi</a:t>
          </a:r>
          <a:r>
            <a:rPr lang="en-US" sz="2300" kern="1200"/>
            <a:t> X </a:t>
          </a:r>
          <a:r>
            <a:rPr lang="en-US" sz="2300" kern="1200" err="1"/>
            <a:t>na</a:t>
          </a:r>
          <a:r>
            <a:rPr lang="en-US" sz="2300" kern="1200"/>
            <a:t> </a:t>
          </a:r>
          <a:r>
            <a:rPr lang="en-US" sz="2300" kern="1200" err="1"/>
            <a:t>prsima</a:t>
          </a:r>
          <a:r>
            <a:rPr lang="en-US" sz="2300" kern="1200"/>
            <a:t>.</a:t>
          </a:r>
        </a:p>
      </dsp:txBody>
      <dsp:txXfrm>
        <a:off x="41626" y="990830"/>
        <a:ext cx="10100140" cy="769458"/>
      </dsp:txXfrm>
    </dsp:sp>
    <dsp:sp modelId="{7FED6B3A-DC97-4F79-87DC-E5507636F24E}">
      <dsp:nvSpPr>
        <dsp:cNvPr id="0" name=""/>
        <dsp:cNvSpPr/>
      </dsp:nvSpPr>
      <dsp:spPr>
        <a:xfrm>
          <a:off x="0" y="1868155"/>
          <a:ext cx="10183392" cy="852710"/>
        </a:xfrm>
        <a:prstGeom prst="roundRect">
          <a:avLst/>
        </a:prstGeom>
        <a:solidFill>
          <a:schemeClr val="accent2">
            <a:hueOff val="-8040036"/>
            <a:satOff val="-238"/>
            <a:lumOff val="2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Tapni </a:t>
          </a:r>
          <a:r>
            <a:rPr lang="en-US" sz="2300" kern="1200" err="1"/>
            <a:t>svoje</a:t>
          </a:r>
          <a:r>
            <a:rPr lang="en-US" sz="2300" kern="1200"/>
            <a:t> </a:t>
          </a:r>
          <a:r>
            <a:rPr lang="en-US" sz="2300" kern="1200" err="1"/>
            <a:t>desno</a:t>
          </a:r>
          <a:r>
            <a:rPr lang="en-US" sz="2300" kern="1200"/>
            <a:t> </a:t>
          </a:r>
          <a:r>
            <a:rPr lang="en-US" sz="2300" kern="1200" err="1"/>
            <a:t>rame</a:t>
          </a:r>
          <a:r>
            <a:rPr lang="en-US" sz="2300" kern="1200"/>
            <a:t> </a:t>
          </a:r>
          <a:r>
            <a:rPr lang="en-US" sz="2300" kern="1200" err="1"/>
            <a:t>lijevom</a:t>
          </a:r>
          <a:r>
            <a:rPr lang="en-US" sz="2300" kern="1200"/>
            <a:t> </a:t>
          </a:r>
          <a:r>
            <a:rPr lang="en-US" sz="2300" kern="1200" err="1"/>
            <a:t>rukom</a:t>
          </a:r>
          <a:r>
            <a:rPr lang="en-US" sz="2300" kern="1200"/>
            <a:t>, a </a:t>
          </a:r>
          <a:r>
            <a:rPr lang="en-US" sz="2300" kern="1200" err="1"/>
            <a:t>lijevo</a:t>
          </a:r>
          <a:r>
            <a:rPr lang="en-US" sz="2300" kern="1200"/>
            <a:t> </a:t>
          </a:r>
          <a:r>
            <a:rPr lang="en-US" sz="2300" kern="1200" err="1"/>
            <a:t>rame</a:t>
          </a:r>
          <a:r>
            <a:rPr lang="en-US" sz="2300" kern="1200"/>
            <a:t> </a:t>
          </a:r>
          <a:r>
            <a:rPr lang="en-US" sz="2300" kern="1200" err="1"/>
            <a:t>desnom</a:t>
          </a:r>
          <a:r>
            <a:rPr lang="en-US" sz="2300" kern="1200"/>
            <a:t> </a:t>
          </a:r>
          <a:r>
            <a:rPr lang="en-US" sz="2300" kern="1200" err="1"/>
            <a:t>rukom</a:t>
          </a:r>
          <a:r>
            <a:rPr lang="en-US" sz="2300" kern="1200"/>
            <a:t>. Dok se </a:t>
          </a:r>
          <a:r>
            <a:rPr lang="en-US" sz="2300" kern="1200" err="1"/>
            <a:t>tapšeš</a:t>
          </a:r>
          <a:r>
            <a:rPr lang="en-US" sz="2300" kern="1200"/>
            <a:t> po </a:t>
          </a:r>
          <a:r>
            <a:rPr lang="en-US" sz="2300" kern="1200" err="1"/>
            <a:t>ramenima</a:t>
          </a:r>
          <a:r>
            <a:rPr lang="en-US" sz="2300" kern="1200"/>
            <a:t>, </a:t>
          </a:r>
          <a:r>
            <a:rPr lang="en-US" sz="2300" kern="1200" err="1"/>
            <a:t>broji</a:t>
          </a:r>
          <a:r>
            <a:rPr lang="en-US" sz="2300" kern="1200"/>
            <a:t> </a:t>
          </a:r>
          <a:r>
            <a:rPr lang="en-US" sz="2300" kern="1200" err="1"/>
            <a:t>svoje</a:t>
          </a:r>
          <a:r>
            <a:rPr lang="en-US" sz="2300" kern="1200"/>
            <a:t> </a:t>
          </a:r>
          <a:r>
            <a:rPr lang="en-US" sz="2300" kern="1200" err="1"/>
            <a:t>tapšanje</a:t>
          </a:r>
          <a:r>
            <a:rPr lang="en-US" sz="2300" kern="1200"/>
            <a:t>.</a:t>
          </a:r>
        </a:p>
      </dsp:txBody>
      <dsp:txXfrm>
        <a:off x="41626" y="1909781"/>
        <a:ext cx="10100140" cy="769458"/>
      </dsp:txXfrm>
    </dsp:sp>
    <dsp:sp modelId="{C70E7041-97F7-436A-92A9-663F3E0E1643}">
      <dsp:nvSpPr>
        <dsp:cNvPr id="0" name=""/>
        <dsp:cNvSpPr/>
      </dsp:nvSpPr>
      <dsp:spPr>
        <a:xfrm>
          <a:off x="0" y="2787106"/>
          <a:ext cx="10183392" cy="852710"/>
        </a:xfrm>
        <a:prstGeom prst="roundRect">
          <a:avLst/>
        </a:prstGeom>
        <a:solidFill>
          <a:schemeClr val="accent2">
            <a:hueOff val="-12060054"/>
            <a:satOff val="-357"/>
            <a:lumOff val="4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err="1"/>
            <a:t>Prestani</a:t>
          </a:r>
          <a:r>
            <a:rPr lang="en-US" sz="2300" kern="1200"/>
            <a:t> </a:t>
          </a:r>
          <a:r>
            <a:rPr lang="en-US" sz="2300" kern="1200" err="1"/>
            <a:t>kad</a:t>
          </a:r>
          <a:r>
            <a:rPr lang="en-US" sz="2300" kern="1200"/>
            <a:t> </a:t>
          </a:r>
          <a:r>
            <a:rPr lang="en-US" sz="2300" kern="1200" err="1"/>
            <a:t>napraviš</a:t>
          </a:r>
          <a:r>
            <a:rPr lang="en-US" sz="2300" kern="1200"/>
            <a:t> 100 </a:t>
          </a:r>
          <a:r>
            <a:rPr lang="en-US" sz="2300" kern="1200" err="1"/>
            <a:t>tapkanja</a:t>
          </a:r>
          <a:r>
            <a:rPr lang="en-US" sz="2300" kern="1200"/>
            <a:t>.</a:t>
          </a:r>
        </a:p>
      </dsp:txBody>
      <dsp:txXfrm>
        <a:off x="41626" y="2828732"/>
        <a:ext cx="10100140" cy="769458"/>
      </dsp:txXfrm>
    </dsp:sp>
    <dsp:sp modelId="{AFE8154A-D15F-4BDB-85CD-8E98C38D5714}">
      <dsp:nvSpPr>
        <dsp:cNvPr id="0" name=""/>
        <dsp:cNvSpPr/>
      </dsp:nvSpPr>
      <dsp:spPr>
        <a:xfrm>
          <a:off x="0" y="3706056"/>
          <a:ext cx="10183392" cy="852710"/>
        </a:xfrm>
        <a:prstGeom prst="roundRect">
          <a:avLst/>
        </a:prstGeom>
        <a:solidFill>
          <a:schemeClr val="accent2">
            <a:hueOff val="-16080071"/>
            <a:satOff val="-476"/>
            <a:lumOff val="5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>
            <a:latin typeface="Bembo"/>
          </a:endParaRPr>
        </a:p>
      </dsp:txBody>
      <dsp:txXfrm>
        <a:off x="41626" y="3747682"/>
        <a:ext cx="10100140" cy="769458"/>
      </dsp:txXfrm>
    </dsp:sp>
    <dsp:sp modelId="{01CC9181-3BDE-40BA-816E-9F6E914C68AA}">
      <dsp:nvSpPr>
        <dsp:cNvPr id="0" name=""/>
        <dsp:cNvSpPr/>
      </dsp:nvSpPr>
      <dsp:spPr>
        <a:xfrm>
          <a:off x="0" y="4625007"/>
          <a:ext cx="10183392" cy="852710"/>
        </a:xfrm>
        <a:prstGeom prst="roundRect">
          <a:avLst/>
        </a:prstGeom>
        <a:solidFill>
          <a:schemeClr val="accent2">
            <a:hueOff val="-20100090"/>
            <a:satOff val="-595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VJEŽBAJ OVE METODE SMIRIVANJA I DOK NISI LJUT, UZNEMIREN I SL.</a:t>
          </a:r>
        </a:p>
      </dsp:txBody>
      <dsp:txXfrm>
        <a:off x="41626" y="4666633"/>
        <a:ext cx="10100140" cy="7694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D0393-392D-4D58-A230-E025B813D393}">
      <dsp:nvSpPr>
        <dsp:cNvPr id="0" name=""/>
        <dsp:cNvSpPr/>
      </dsp:nvSpPr>
      <dsp:spPr>
        <a:xfrm>
          <a:off x="0" y="41256"/>
          <a:ext cx="10134600" cy="733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Još</a:t>
          </a:r>
          <a:r>
            <a:rPr lang="en-US" sz="1900" kern="1200" dirty="0"/>
            <a:t> </a:t>
          </a:r>
          <a:r>
            <a:rPr lang="en-US" sz="1900" kern="1200" dirty="0" err="1"/>
            <a:t>jednom</a:t>
          </a:r>
          <a:r>
            <a:rPr lang="en-US" sz="1900" kern="1200" dirty="0"/>
            <a:t> </a:t>
          </a:r>
          <a:r>
            <a:rPr lang="en-US" sz="1900" kern="1200" dirty="0" err="1"/>
            <a:t>napominjemo</a:t>
          </a:r>
          <a:r>
            <a:rPr lang="en-US" sz="1900" kern="1200" dirty="0"/>
            <a:t> da je </a:t>
          </a:r>
          <a:r>
            <a:rPr lang="en-US" sz="1900" kern="1200" dirty="0" err="1"/>
            <a:t>škola</a:t>
          </a:r>
          <a:r>
            <a:rPr lang="en-US" sz="1900" kern="1200" dirty="0"/>
            <a:t> </a:t>
          </a:r>
          <a:r>
            <a:rPr lang="en-US" sz="1900" kern="1200" dirty="0" err="1"/>
            <a:t>mjesto</a:t>
          </a:r>
          <a:r>
            <a:rPr lang="en-US" sz="1900" kern="1200" dirty="0"/>
            <a:t> NULTE TOLERANCIJE ZA BILO KAKAV OBLIK NASILJA</a:t>
          </a:r>
          <a:r>
            <a:rPr lang="en-US" sz="1900" kern="1200" dirty="0">
              <a:latin typeface="Bembo"/>
            </a:rPr>
            <a:t>!</a:t>
          </a:r>
          <a:endParaRPr lang="en-US" sz="1900" kern="1200" dirty="0"/>
        </a:p>
      </dsp:txBody>
      <dsp:txXfrm>
        <a:off x="35811" y="77067"/>
        <a:ext cx="10062978" cy="661968"/>
      </dsp:txXfrm>
    </dsp:sp>
    <dsp:sp modelId="{C28460D6-A21B-44A1-9309-02763FEE1C76}">
      <dsp:nvSpPr>
        <dsp:cNvPr id="0" name=""/>
        <dsp:cNvSpPr/>
      </dsp:nvSpPr>
      <dsp:spPr>
        <a:xfrm>
          <a:off x="0" y="829566"/>
          <a:ext cx="10134600" cy="733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Bembo"/>
            </a:rPr>
            <a:t> Ako </a:t>
          </a:r>
          <a:r>
            <a:rPr lang="en-US" sz="1900" kern="1200" dirty="0" err="1">
              <a:latin typeface="Bembo"/>
            </a:rPr>
            <a:t>netko</a:t>
          </a:r>
          <a:r>
            <a:rPr lang="en-US" sz="1900" kern="1200" dirty="0"/>
            <a:t> </a:t>
          </a:r>
          <a:r>
            <a:rPr lang="en-US" sz="1900" kern="1200" dirty="0" err="1"/>
            <a:t>radi</a:t>
          </a:r>
          <a:r>
            <a:rPr lang="en-US" sz="1900" kern="1200" dirty="0"/>
            <a:t> </a:t>
          </a:r>
          <a:r>
            <a:rPr lang="en-US" sz="1900" kern="1200" dirty="0" err="1"/>
            <a:t>nešto</a:t>
          </a:r>
          <a:r>
            <a:rPr lang="en-US" sz="1900" kern="1200" dirty="0"/>
            <a:t> </a:t>
          </a:r>
          <a:r>
            <a:rPr lang="en-US" sz="1900" kern="1200" dirty="0" err="1"/>
            <a:t>što</a:t>
          </a:r>
          <a:r>
            <a:rPr lang="en-US" sz="1900" kern="1200" dirty="0"/>
            <a:t> </a:t>
          </a:r>
          <a:r>
            <a:rPr lang="en-US" sz="1900" kern="1200" dirty="0" err="1"/>
            <a:t>ti</a:t>
          </a:r>
          <a:r>
            <a:rPr lang="en-US" sz="1900" kern="1200" dirty="0"/>
            <a:t> </a:t>
          </a:r>
          <a:r>
            <a:rPr lang="en-US" sz="1900" kern="1200" dirty="0" err="1"/>
            <a:t>smeta</a:t>
          </a:r>
          <a:r>
            <a:rPr lang="en-US" sz="1900" kern="1200" dirty="0"/>
            <a:t>, </a:t>
          </a:r>
          <a:r>
            <a:rPr lang="en-US" sz="1900" kern="1200" dirty="0" err="1"/>
            <a:t>ponaša</a:t>
          </a:r>
          <a:r>
            <a:rPr lang="en-US" sz="1900" kern="1200" dirty="0"/>
            <a:t> se </a:t>
          </a:r>
          <a:r>
            <a:rPr lang="en-US" sz="1900" kern="1200" dirty="0" err="1"/>
            <a:t>prema</a:t>
          </a:r>
          <a:r>
            <a:rPr lang="en-US" sz="1900" kern="1200" dirty="0"/>
            <a:t> </a:t>
          </a:r>
          <a:r>
            <a:rPr lang="en-US" sz="1900" kern="1200" dirty="0" err="1"/>
            <a:t>tebi</a:t>
          </a:r>
          <a:r>
            <a:rPr lang="en-US" sz="1900" kern="1200" dirty="0"/>
            <a:t> </a:t>
          </a:r>
          <a:r>
            <a:rPr lang="en-US" sz="1900" kern="1200" dirty="0" err="1"/>
            <a:t>na</a:t>
          </a:r>
          <a:r>
            <a:rPr lang="en-US" sz="1900" kern="1200" dirty="0"/>
            <a:t> </a:t>
          </a:r>
          <a:r>
            <a:rPr lang="en-US" sz="1900" kern="1200" dirty="0" err="1"/>
            <a:t>neprimjeren</a:t>
          </a:r>
          <a:r>
            <a:rPr lang="en-US" sz="1900" kern="1200" dirty="0"/>
            <a:t> </a:t>
          </a:r>
          <a:r>
            <a:rPr lang="en-US" sz="1900" kern="1200" dirty="0" err="1"/>
            <a:t>način</a:t>
          </a:r>
          <a:r>
            <a:rPr lang="en-US" sz="1900" kern="1200" dirty="0"/>
            <a:t> </a:t>
          </a:r>
          <a:r>
            <a:rPr lang="en-US" sz="1900" kern="1200" dirty="0" err="1"/>
            <a:t>ili</a:t>
          </a:r>
          <a:r>
            <a:rPr lang="en-US" sz="1900" kern="1200" dirty="0"/>
            <a:t> se </a:t>
          </a:r>
          <a:r>
            <a:rPr lang="en-US" sz="1900" kern="1200" dirty="0" err="1"/>
            <a:t>zbog</a:t>
          </a:r>
          <a:r>
            <a:rPr lang="en-US" sz="1900" kern="1200" dirty="0"/>
            <a:t> </a:t>
          </a:r>
          <a:r>
            <a:rPr lang="en-US" sz="1900" kern="1200" dirty="0" err="1"/>
            <a:t>bilo</a:t>
          </a:r>
          <a:r>
            <a:rPr lang="en-US" sz="1900" kern="1200" dirty="0"/>
            <a:t> </a:t>
          </a:r>
          <a:r>
            <a:rPr lang="en-US" sz="1900" kern="1200" dirty="0" err="1"/>
            <a:t>čega</a:t>
          </a:r>
          <a:r>
            <a:rPr lang="en-US" sz="1900" kern="1200" dirty="0"/>
            <a:t> </a:t>
          </a:r>
          <a:r>
            <a:rPr lang="en-US" sz="1900" kern="1200" dirty="0" err="1"/>
            <a:t>osjećaš</a:t>
          </a:r>
          <a:r>
            <a:rPr lang="en-US" sz="1900" kern="1200" dirty="0"/>
            <a:t> </a:t>
          </a:r>
          <a:r>
            <a:rPr lang="en-US" sz="1900" kern="1200" dirty="0" err="1"/>
            <a:t>loše</a:t>
          </a:r>
          <a:r>
            <a:rPr lang="en-US" sz="1900" kern="1200" dirty="0"/>
            <a:t>/</a:t>
          </a:r>
          <a:r>
            <a:rPr lang="en-US" sz="1900" kern="1200" dirty="0" err="1"/>
            <a:t>tužno</a:t>
          </a:r>
          <a:r>
            <a:rPr lang="en-US" sz="1900" kern="1200" dirty="0"/>
            <a:t>/</a:t>
          </a:r>
          <a:r>
            <a:rPr lang="en-US" sz="1900" kern="1200" dirty="0" err="1"/>
            <a:t>ljuto</a:t>
          </a:r>
          <a:r>
            <a:rPr lang="en-US" sz="1900" kern="1200" dirty="0"/>
            <a:t>/</a:t>
          </a:r>
          <a:r>
            <a:rPr lang="en-US" sz="1900" kern="1200" dirty="0" err="1"/>
            <a:t>zabrinuto</a:t>
          </a:r>
          <a:r>
            <a:rPr lang="en-US" sz="1900" kern="1200" dirty="0"/>
            <a:t>/</a:t>
          </a:r>
          <a:r>
            <a:rPr lang="en-US" sz="1900" kern="1200" dirty="0" err="1"/>
            <a:t>prestrašeno</a:t>
          </a:r>
          <a:r>
            <a:rPr lang="en-US" sz="1900" kern="1200" dirty="0"/>
            <a:t> - </a:t>
          </a:r>
          <a:r>
            <a:rPr lang="en-US" sz="1900" kern="1200" dirty="0" err="1"/>
            <a:t>obrati</a:t>
          </a:r>
          <a:r>
            <a:rPr lang="en-US" sz="1900" kern="1200" dirty="0"/>
            <a:t> se </a:t>
          </a:r>
          <a:r>
            <a:rPr lang="en-US" sz="1900" kern="1200" dirty="0" err="1"/>
            <a:t>bilo</a:t>
          </a:r>
          <a:r>
            <a:rPr lang="en-US" sz="1900" kern="1200" dirty="0"/>
            <a:t> </a:t>
          </a:r>
          <a:r>
            <a:rPr lang="en-US" sz="1900" kern="1200" dirty="0" err="1"/>
            <a:t>kojoj</a:t>
          </a:r>
          <a:r>
            <a:rPr lang="en-US" sz="1900" kern="1200" dirty="0"/>
            <a:t> </a:t>
          </a:r>
          <a:r>
            <a:rPr lang="en-US" sz="1900" kern="1200" dirty="0" err="1"/>
            <a:t>odrasloj</a:t>
          </a:r>
          <a:r>
            <a:rPr lang="en-US" sz="1900" kern="1200" dirty="0"/>
            <a:t> </a:t>
          </a:r>
          <a:r>
            <a:rPr lang="en-US" sz="1900" kern="1200" dirty="0" err="1"/>
            <a:t>osobi</a:t>
          </a:r>
          <a:r>
            <a:rPr lang="en-US" sz="1900" kern="1200" dirty="0"/>
            <a:t> u </a:t>
          </a:r>
          <a:r>
            <a:rPr lang="en-US" sz="1900" kern="1200" dirty="0" err="1"/>
            <a:t>školi</a:t>
          </a:r>
          <a:r>
            <a:rPr lang="en-US" sz="1900" kern="1200" dirty="0">
              <a:latin typeface="Bembo"/>
            </a:rPr>
            <a:t>!</a:t>
          </a:r>
          <a:endParaRPr lang="en-US" sz="1900" kern="1200" dirty="0"/>
        </a:p>
      </dsp:txBody>
      <dsp:txXfrm>
        <a:off x="35811" y="865377"/>
        <a:ext cx="10062978" cy="661968"/>
      </dsp:txXfrm>
    </dsp:sp>
    <dsp:sp modelId="{94B9AA11-865B-4582-9E0F-8D014D614028}">
      <dsp:nvSpPr>
        <dsp:cNvPr id="0" name=""/>
        <dsp:cNvSpPr/>
      </dsp:nvSpPr>
      <dsp:spPr>
        <a:xfrm>
          <a:off x="0" y="1617876"/>
          <a:ext cx="10134600" cy="733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Na </a:t>
          </a:r>
          <a:r>
            <a:rPr lang="en-US" sz="1900" kern="1200" dirty="0" err="1"/>
            <a:t>raspolaganju</a:t>
          </a:r>
          <a:r>
            <a:rPr lang="en-US" sz="1900" kern="1200" dirty="0"/>
            <a:t> </a:t>
          </a:r>
          <a:r>
            <a:rPr lang="en-US" sz="1900" kern="1200" dirty="0" err="1"/>
            <a:t>ti</a:t>
          </a:r>
          <a:r>
            <a:rPr lang="en-US" sz="1900" kern="1200" dirty="0"/>
            <a:t> je </a:t>
          </a:r>
          <a:r>
            <a:rPr lang="en-US" sz="1900" kern="1200" dirty="0" err="1"/>
            <a:t>uvijek</a:t>
          </a:r>
          <a:r>
            <a:rPr lang="en-US" sz="1900" kern="1200" dirty="0"/>
            <a:t> </a:t>
          </a:r>
          <a:r>
            <a:rPr lang="en-US" sz="1900" kern="1200" dirty="0" err="1"/>
            <a:t>stručna</a:t>
          </a:r>
          <a:r>
            <a:rPr lang="en-US" sz="1900" kern="1200" dirty="0"/>
            <a:t> </a:t>
          </a:r>
          <a:r>
            <a:rPr lang="en-US" sz="1900" kern="1200" dirty="0" err="1"/>
            <a:t>služba</a:t>
          </a:r>
          <a:r>
            <a:rPr lang="en-US" sz="1900" kern="1200" dirty="0"/>
            <a:t> </a:t>
          </a:r>
          <a:r>
            <a:rPr lang="en-US" sz="1900" kern="1200" dirty="0" err="1"/>
            <a:t>škole</a:t>
          </a:r>
          <a:r>
            <a:rPr lang="en-US" sz="1900" kern="1200" dirty="0"/>
            <a:t> - PEDAGOG, PSIHOLOG I LOGOPED</a:t>
          </a:r>
          <a:r>
            <a:rPr lang="en-US" sz="1900" kern="1200" dirty="0">
              <a:latin typeface="Bembo"/>
            </a:rPr>
            <a:t>!</a:t>
          </a:r>
          <a:endParaRPr lang="en-US" sz="1900" kern="1200" dirty="0"/>
        </a:p>
      </dsp:txBody>
      <dsp:txXfrm>
        <a:off x="35811" y="1653687"/>
        <a:ext cx="10062978" cy="661968"/>
      </dsp:txXfrm>
    </dsp:sp>
    <dsp:sp modelId="{0990053C-1150-4A3D-81C6-CA96A12D23C2}">
      <dsp:nvSpPr>
        <dsp:cNvPr id="0" name=""/>
        <dsp:cNvSpPr/>
      </dsp:nvSpPr>
      <dsp:spPr>
        <a:xfrm>
          <a:off x="0" y="2406186"/>
          <a:ext cx="10134600" cy="733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Bembo"/>
            </a:rPr>
            <a:t>Ako </a:t>
          </a:r>
          <a:r>
            <a:rPr lang="en-US" sz="1900" kern="1200" dirty="0" err="1"/>
            <a:t>te</a:t>
          </a:r>
          <a:r>
            <a:rPr lang="en-US" sz="1900" kern="1200" dirty="0">
              <a:latin typeface="Bembo"/>
            </a:rPr>
            <a:t> </a:t>
          </a:r>
          <a:r>
            <a:rPr lang="en-US" sz="1900" kern="1200" dirty="0"/>
            <a:t> </a:t>
          </a:r>
          <a:r>
            <a:rPr lang="en-US" sz="1900" kern="1200" dirty="0" err="1"/>
            <a:t>sram</a:t>
          </a:r>
          <a:r>
            <a:rPr lang="en-US" sz="1900" kern="1200" dirty="0"/>
            <a:t> </a:t>
          </a:r>
          <a:r>
            <a:rPr lang="en-US" sz="1900" kern="1200" dirty="0" err="1"/>
            <a:t>direktno</a:t>
          </a:r>
          <a:r>
            <a:rPr lang="en-US" sz="1900" kern="1200" dirty="0"/>
            <a:t> </a:t>
          </a:r>
          <a:r>
            <a:rPr lang="en-US" sz="1900" kern="1200" dirty="0" err="1"/>
            <a:t>nekoga</a:t>
          </a:r>
          <a:r>
            <a:rPr lang="en-US" sz="1900" kern="1200" dirty="0"/>
            <a:t> </a:t>
          </a:r>
          <a:r>
            <a:rPr lang="en-US" sz="1900" kern="1200" dirty="0" err="1"/>
            <a:t>kontaktirati</a:t>
          </a:r>
          <a:r>
            <a:rPr lang="en-US" sz="1900" kern="1200" dirty="0"/>
            <a:t> </a:t>
          </a:r>
          <a:r>
            <a:rPr lang="en-US" sz="1900" kern="1200" dirty="0" err="1"/>
            <a:t>vezano</a:t>
          </a:r>
          <a:r>
            <a:rPr lang="en-US" sz="1900" kern="1200" dirty="0"/>
            <a:t> </a:t>
          </a:r>
          <a:r>
            <a:rPr lang="en-US" sz="1900" kern="1200" dirty="0" err="1"/>
            <a:t>uz</a:t>
          </a:r>
          <a:r>
            <a:rPr lang="en-US" sz="1900" kern="1200" dirty="0"/>
            <a:t> problem, u </a:t>
          </a:r>
          <a:r>
            <a:rPr lang="en-US" sz="1900" kern="1200" dirty="0" err="1"/>
            <a:t>atriju</a:t>
          </a:r>
          <a:r>
            <a:rPr lang="en-US" sz="1900" kern="1200" dirty="0"/>
            <a:t> </a:t>
          </a:r>
          <a:r>
            <a:rPr lang="en-US" sz="1900" kern="1200" dirty="0" err="1"/>
            <a:t>škole</a:t>
          </a:r>
          <a:r>
            <a:rPr lang="en-US" sz="1900" kern="1200" dirty="0"/>
            <a:t> </a:t>
          </a:r>
          <a:r>
            <a:rPr lang="en-US" sz="1900" kern="1200" dirty="0" err="1"/>
            <a:t>postoji</a:t>
          </a:r>
          <a:r>
            <a:rPr lang="en-US" sz="1900" kern="1200" dirty="0"/>
            <a:t> </a:t>
          </a:r>
          <a:r>
            <a:rPr lang="en-US" sz="1900" b="0" kern="1200" dirty="0" err="1"/>
            <a:t>Sandučić</a:t>
          </a:r>
          <a:r>
            <a:rPr lang="en-US" sz="1900" b="0" kern="1200" dirty="0"/>
            <a:t> </a:t>
          </a:r>
          <a:r>
            <a:rPr lang="en-US" sz="1900" b="0" kern="1200" dirty="0" err="1"/>
            <a:t>povjerenj</a:t>
          </a:r>
          <a:r>
            <a:rPr lang="en-US" sz="1900" kern="1200" dirty="0" err="1"/>
            <a:t>a</a:t>
          </a:r>
          <a:r>
            <a:rPr lang="en-US" sz="1900" kern="1200" dirty="0"/>
            <a:t> u koji </a:t>
          </a:r>
          <a:r>
            <a:rPr lang="en-US" sz="1900" kern="1200" dirty="0" err="1"/>
            <a:t>možeš</a:t>
          </a:r>
          <a:r>
            <a:rPr lang="en-US" sz="1900" kern="1200" dirty="0"/>
            <a:t> </a:t>
          </a:r>
          <a:r>
            <a:rPr lang="en-US" sz="1900" kern="1200" dirty="0" err="1"/>
            <a:t>ubaciti</a:t>
          </a:r>
          <a:r>
            <a:rPr lang="en-US" sz="1900" kern="1200" dirty="0"/>
            <a:t> </a:t>
          </a:r>
          <a:r>
            <a:rPr lang="en-US" sz="1900" kern="1200" dirty="0" err="1"/>
            <a:t>svoje</a:t>
          </a:r>
          <a:r>
            <a:rPr lang="en-US" sz="1900" kern="1200" dirty="0"/>
            <a:t> pismo.</a:t>
          </a:r>
        </a:p>
      </dsp:txBody>
      <dsp:txXfrm>
        <a:off x="35811" y="2441997"/>
        <a:ext cx="10062978" cy="661968"/>
      </dsp:txXfrm>
    </dsp:sp>
    <dsp:sp modelId="{11A2B64F-168D-4296-9FC6-182F92103744}">
      <dsp:nvSpPr>
        <dsp:cNvPr id="0" name=""/>
        <dsp:cNvSpPr/>
      </dsp:nvSpPr>
      <dsp:spPr>
        <a:xfrm>
          <a:off x="0" y="3194496"/>
          <a:ext cx="10134600" cy="733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TRAŽENJE POMOĆI NIJE SRAMOTA NITI ZNAK SLABOSTI NEGO DOKAZ KOLIKO SI HRABAR</a:t>
          </a:r>
          <a:r>
            <a:rPr lang="en-US" sz="1900" kern="1200" dirty="0">
              <a:latin typeface="Bembo"/>
            </a:rPr>
            <a:t>!!!</a:t>
          </a:r>
          <a:endParaRPr lang="en-US" sz="1900" kern="1200" dirty="0"/>
        </a:p>
      </dsp:txBody>
      <dsp:txXfrm>
        <a:off x="35811" y="3230307"/>
        <a:ext cx="10062978" cy="661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5158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8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8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3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912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72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1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87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56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97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02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6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1" r:id="rId6"/>
    <p:sldLayoutId id="2147483687" r:id="rId7"/>
    <p:sldLayoutId id="2147483688" r:id="rId8"/>
    <p:sldLayoutId id="2147483689" r:id="rId9"/>
    <p:sldLayoutId id="2147483690" r:id="rId10"/>
    <p:sldLayoutId id="2147483692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olorful light bulb with business icons">
            <a:extLst>
              <a:ext uri="{FF2B5EF4-FFF2-40B4-BE49-F238E27FC236}">
                <a16:creationId xmlns:a16="http://schemas.microsoft.com/office/drawing/2014/main" id="{37C66415-0B39-47FA-0471-85AF82D564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29" r="-2" b="98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FBE11A49-02A1-4D4C-9A49-CDF496B109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8561" y="1066800"/>
            <a:ext cx="3931320" cy="2267193"/>
          </a:xfrm>
        </p:spPr>
        <p:txBody>
          <a:bodyPr>
            <a:normAutofit/>
          </a:bodyPr>
          <a:lstStyle/>
          <a:p>
            <a:r>
              <a:rPr lang="en-US"/>
              <a:t>ŠTO UČINITI KAD SE RAZLJUTIM?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8561" y="4327781"/>
            <a:ext cx="3931321" cy="10336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PRIPREMILA: MIA GRBAVAC, PSIHOLOGINJA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732D3A-CFF0-45BE-AD79-F83D0272C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80479" y="3871114"/>
            <a:ext cx="867485" cy="115439"/>
            <a:chOff x="8910933" y="1861308"/>
            <a:chExt cx="867485" cy="1154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92F72C-7FB6-49C8-A402-D5DC42DB6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C92C2E1-605F-49BD-8AC8-DC52B3015E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8BE2E0F-EE6D-4748-AB8F-724D0DDC6E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FDCD62BB-F134-412E-AF5B-602B04458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5679" y="750337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4FC5F5-9309-B5F0-3A6B-687C21DFD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0340" y="1066800"/>
            <a:ext cx="3931320" cy="22671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1500" kern="1200" cap="all" spc="39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Ljutnjom nećeš pridobiti prijatelje niti će ti ljutnja olakšati stvari kod kuće.</a:t>
            </a:r>
            <a:br>
              <a:rPr lang="en-US" sz="1500" kern="1200" cap="all" spc="39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1500" kern="1200" cap="all" spc="39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Ljutnja ne pomaže nego često čini stvari još gorima!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1732D3A-CFF0-45BE-AD79-F83D0272C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3851234"/>
            <a:ext cx="867485" cy="115439"/>
            <a:chOff x="8910933" y="1861308"/>
            <a:chExt cx="867485" cy="11543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892F72C-7FB6-49C8-A402-D5DC42DB6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C92C2E1-605F-49BD-8AC8-DC52B3015E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8BE2E0F-EE6D-4748-AB8F-724D0DDC6E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148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0903" y="159026"/>
            <a:ext cx="5778697" cy="6542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5C5C07-1DF6-C878-501F-214996D6A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2672" y="-189886"/>
            <a:ext cx="4618836" cy="1275669"/>
          </a:xfrm>
        </p:spPr>
        <p:txBody>
          <a:bodyPr anchor="b">
            <a:normAutofit/>
          </a:bodyPr>
          <a:lstStyle/>
          <a:p>
            <a:pPr marL="514350" indent="-514350" algn="ctr">
              <a:buAutoNum type="arabicPeriod"/>
            </a:pPr>
            <a:r>
              <a:rPr lang="en-US"/>
              <a:t>PREDAHNI!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C4966-FC5F-322F-498A-956497556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165" y="1153644"/>
            <a:ext cx="4244081" cy="461439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 err="1"/>
              <a:t>Ljutnji</a:t>
            </a:r>
            <a:r>
              <a:rPr lang="en-US" sz="1800" dirty="0"/>
              <a:t> </a:t>
            </a:r>
            <a:r>
              <a:rPr lang="en-US" sz="1800" dirty="0" err="1"/>
              <a:t>možemo</a:t>
            </a:r>
            <a:r>
              <a:rPr lang="en-US" sz="1800" dirty="0"/>
              <a:t> </a:t>
            </a:r>
            <a:r>
              <a:rPr lang="en-US" sz="1800" dirty="0" err="1"/>
              <a:t>izmaknuti</a:t>
            </a:r>
            <a:r>
              <a:rPr lang="en-US" sz="1800" dirty="0"/>
              <a:t> </a:t>
            </a:r>
            <a:r>
              <a:rPr lang="en-US" sz="1800" dirty="0" err="1"/>
              <a:t>tako</a:t>
            </a:r>
            <a:r>
              <a:rPr lang="en-US" sz="1800" dirty="0"/>
              <a:t> da </a:t>
            </a:r>
            <a:r>
              <a:rPr lang="en-US" sz="1800" dirty="0" err="1"/>
              <a:t>predahnemo</a:t>
            </a:r>
            <a:r>
              <a:rPr lang="en-US" sz="1800" dirty="0"/>
              <a:t>.</a:t>
            </a:r>
          </a:p>
          <a:p>
            <a:pPr algn="ctr">
              <a:lnSpc>
                <a:spcPct val="100000"/>
              </a:lnSpc>
            </a:pPr>
            <a:r>
              <a:rPr lang="en-US" sz="1800" dirty="0" err="1"/>
              <a:t>Predahnuti</a:t>
            </a:r>
            <a:r>
              <a:rPr lang="en-US" sz="1800" dirty="0"/>
              <a:t> </a:t>
            </a:r>
            <a:r>
              <a:rPr lang="en-US" sz="1800" dirty="0" err="1"/>
              <a:t>znači</a:t>
            </a:r>
            <a:r>
              <a:rPr lang="en-US" sz="1800" dirty="0"/>
              <a:t> </a:t>
            </a:r>
            <a:r>
              <a:rPr lang="en-US" sz="1800" dirty="0" err="1"/>
              <a:t>maknuti</a:t>
            </a:r>
            <a:r>
              <a:rPr lang="en-US" sz="1800" dirty="0"/>
              <a:t> se od </a:t>
            </a:r>
            <a:r>
              <a:rPr lang="en-US" sz="1800" dirty="0" err="1"/>
              <a:t>situacije</a:t>
            </a:r>
            <a:r>
              <a:rPr lang="en-US" sz="1800" dirty="0"/>
              <a:t> </a:t>
            </a:r>
            <a:r>
              <a:rPr lang="en-US" sz="1800" dirty="0" err="1"/>
              <a:t>koja</a:t>
            </a:r>
            <a:r>
              <a:rPr lang="en-US" sz="1800" dirty="0"/>
              <a:t> </a:t>
            </a:r>
            <a:r>
              <a:rPr lang="en-US" sz="1800" dirty="0" err="1"/>
              <a:t>te</a:t>
            </a:r>
            <a:r>
              <a:rPr lang="en-US" sz="1800" dirty="0"/>
              <a:t> </a:t>
            </a:r>
            <a:r>
              <a:rPr lang="en-US" sz="1800" dirty="0" err="1"/>
              <a:t>ljuti</a:t>
            </a:r>
            <a:r>
              <a:rPr lang="en-US" sz="1800" dirty="0"/>
              <a:t>!</a:t>
            </a:r>
          </a:p>
          <a:p>
            <a:pPr algn="ctr">
              <a:lnSpc>
                <a:spcPct val="100000"/>
              </a:lnSpc>
            </a:pPr>
            <a:r>
              <a:rPr lang="en-US" sz="1800" dirty="0"/>
              <a:t>Kad se </a:t>
            </a:r>
            <a:r>
              <a:rPr lang="en-US" sz="1800" dirty="0" err="1"/>
              <a:t>dogodi</a:t>
            </a:r>
            <a:r>
              <a:rPr lang="en-US" sz="1800" dirty="0"/>
              <a:t> </a:t>
            </a:r>
            <a:r>
              <a:rPr lang="en-US" sz="1800" dirty="0" err="1"/>
              <a:t>nešto</a:t>
            </a:r>
            <a:r>
              <a:rPr lang="en-US" sz="1800" dirty="0"/>
              <a:t> </a:t>
            </a:r>
            <a:r>
              <a:rPr lang="en-US" sz="1800" dirty="0" err="1"/>
              <a:t>što</a:t>
            </a:r>
            <a:r>
              <a:rPr lang="en-US" sz="1800" dirty="0"/>
              <a:t> </a:t>
            </a:r>
            <a:r>
              <a:rPr lang="en-US" sz="1800" dirty="0" err="1"/>
              <a:t>te</a:t>
            </a:r>
            <a:r>
              <a:rPr lang="en-US" sz="1800" dirty="0"/>
              <a:t> </a:t>
            </a:r>
            <a:r>
              <a:rPr lang="en-US" sz="1800" dirty="0" err="1"/>
              <a:t>ljuti</a:t>
            </a:r>
            <a:r>
              <a:rPr lang="en-US" sz="1800" dirty="0"/>
              <a:t>, </a:t>
            </a:r>
            <a:r>
              <a:rPr lang="en-US" sz="1800" dirty="0" err="1"/>
              <a:t>pokušaj</a:t>
            </a:r>
            <a:r>
              <a:rPr lang="en-US" sz="1800" dirty="0"/>
              <a:t> se </a:t>
            </a:r>
            <a:r>
              <a:rPr lang="en-US" sz="1800" dirty="0" err="1"/>
              <a:t>izmaknuti</a:t>
            </a:r>
            <a:r>
              <a:rPr lang="en-US" sz="1800" dirty="0"/>
              <a:t>, </a:t>
            </a:r>
            <a:r>
              <a:rPr lang="en-US" sz="1800" dirty="0" err="1"/>
              <a:t>otići</a:t>
            </a:r>
            <a:r>
              <a:rPr lang="en-US" sz="1800" dirty="0"/>
              <a:t> </a:t>
            </a:r>
            <a:r>
              <a:rPr lang="en-US" sz="1800" dirty="0" err="1"/>
              <a:t>sa</a:t>
            </a:r>
            <a:r>
              <a:rPr lang="en-US" sz="1800" dirty="0"/>
              <a:t> </a:t>
            </a:r>
            <a:r>
              <a:rPr lang="en-US" sz="1800" dirty="0" err="1"/>
              <a:t>strane</a:t>
            </a:r>
            <a:r>
              <a:rPr lang="en-US" sz="1800" dirty="0"/>
              <a:t>, u mir </a:t>
            </a:r>
            <a:r>
              <a:rPr lang="en-US" sz="1800" dirty="0" err="1"/>
              <a:t>i</a:t>
            </a:r>
            <a:r>
              <a:rPr lang="en-US" sz="1800" dirty="0"/>
              <a:t> </a:t>
            </a:r>
            <a:r>
              <a:rPr lang="en-US" sz="1800" dirty="0" err="1"/>
              <a:t>razmisliti</a:t>
            </a:r>
            <a:r>
              <a:rPr lang="en-US" sz="1800" dirty="0"/>
              <a:t> o tome </a:t>
            </a:r>
            <a:r>
              <a:rPr lang="en-US" sz="1800" dirty="0" err="1"/>
              <a:t>kako</a:t>
            </a:r>
            <a:r>
              <a:rPr lang="en-US" sz="1800" dirty="0"/>
              <a:t> bi </a:t>
            </a:r>
            <a:r>
              <a:rPr lang="en-US" sz="1800" dirty="0" err="1"/>
              <a:t>sve</a:t>
            </a:r>
            <a:r>
              <a:rPr lang="en-US" sz="1800" dirty="0"/>
              <a:t> </a:t>
            </a:r>
            <a:r>
              <a:rPr lang="en-US" sz="1800" dirty="0" err="1"/>
              <a:t>mogao</a:t>
            </a:r>
            <a:r>
              <a:rPr lang="en-US" sz="1800" dirty="0"/>
              <a:t> </a:t>
            </a:r>
            <a:r>
              <a:rPr lang="en-US" sz="1800" dirty="0" err="1"/>
              <a:t>reagirati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taj </a:t>
            </a:r>
            <a:r>
              <a:rPr lang="en-US" sz="1800" dirty="0" err="1"/>
              <a:t>događaj</a:t>
            </a:r>
            <a:r>
              <a:rPr lang="en-US" sz="1800" dirty="0"/>
              <a:t> (</a:t>
            </a:r>
            <a:r>
              <a:rPr lang="en-US" sz="1800" dirty="0" err="1"/>
              <a:t>prošetaj</a:t>
            </a:r>
            <a:r>
              <a:rPr lang="en-US" sz="1800" dirty="0"/>
              <a:t>, </a:t>
            </a:r>
            <a:r>
              <a:rPr lang="en-US" sz="1800" dirty="0" err="1"/>
              <a:t>udani</a:t>
            </a:r>
            <a:r>
              <a:rPr lang="en-US" sz="1800" dirty="0"/>
              <a:t> </a:t>
            </a:r>
            <a:r>
              <a:rPr lang="en-US" sz="1800" dirty="0" err="1"/>
              <a:t>duboko</a:t>
            </a:r>
            <a:r>
              <a:rPr lang="en-US" sz="1800" dirty="0"/>
              <a:t> </a:t>
            </a:r>
            <a:r>
              <a:rPr lang="en-US" sz="1800" dirty="0" err="1"/>
              <a:t>nekoliko</a:t>
            </a:r>
            <a:r>
              <a:rPr lang="en-US" sz="1800" dirty="0"/>
              <a:t> puta, </a:t>
            </a:r>
            <a:r>
              <a:rPr lang="en-US" sz="1800" dirty="0" err="1"/>
              <a:t>napij</a:t>
            </a:r>
            <a:r>
              <a:rPr lang="en-US" sz="1800" dirty="0"/>
              <a:t> se </a:t>
            </a:r>
            <a:r>
              <a:rPr lang="en-US" sz="1800" dirty="0" err="1"/>
              <a:t>vode</a:t>
            </a:r>
            <a:r>
              <a:rPr lang="en-US" sz="1800" dirty="0"/>
              <a:t>...)</a:t>
            </a:r>
          </a:p>
          <a:p>
            <a:pPr algn="ctr">
              <a:lnSpc>
                <a:spcPct val="100000"/>
              </a:lnSpc>
            </a:pPr>
            <a:r>
              <a:rPr lang="en-US" sz="1800" dirty="0" err="1"/>
              <a:t>Zamisli</a:t>
            </a:r>
            <a:r>
              <a:rPr lang="en-US" sz="1800" dirty="0"/>
              <a:t> da je </a:t>
            </a:r>
            <a:r>
              <a:rPr lang="en-US" sz="1800" dirty="0" err="1"/>
              <a:t>ljutnja</a:t>
            </a:r>
            <a:r>
              <a:rPr lang="en-US" sz="1800" dirty="0"/>
              <a:t> </a:t>
            </a:r>
            <a:r>
              <a:rPr lang="en-US" sz="1800" dirty="0" err="1"/>
              <a:t>kao</a:t>
            </a:r>
            <a:r>
              <a:rPr lang="en-US" sz="1800" dirty="0"/>
              <a:t> </a:t>
            </a:r>
            <a:r>
              <a:rPr lang="en-US" sz="1800" dirty="0" err="1"/>
              <a:t>divovski</a:t>
            </a:r>
            <a:r>
              <a:rPr lang="en-US" sz="1800" dirty="0"/>
              <a:t> </a:t>
            </a:r>
            <a:r>
              <a:rPr lang="en-US" sz="1800" dirty="0" err="1"/>
              <a:t>usisivač</a:t>
            </a:r>
            <a:r>
              <a:rPr lang="en-US" sz="1800" dirty="0"/>
              <a:t> koji </a:t>
            </a:r>
            <a:r>
              <a:rPr lang="en-US" sz="1800" dirty="0" err="1"/>
              <a:t>te</a:t>
            </a:r>
            <a:r>
              <a:rPr lang="en-US" sz="1800" dirty="0"/>
              <a:t> </a:t>
            </a:r>
            <a:r>
              <a:rPr lang="en-US" sz="1800" dirty="0" err="1"/>
              <a:t>može</a:t>
            </a:r>
            <a:r>
              <a:rPr lang="en-US" sz="1800" dirty="0"/>
              <a:t> </a:t>
            </a:r>
            <a:r>
              <a:rPr lang="en-US" sz="1800" dirty="0" err="1"/>
              <a:t>progutati</a:t>
            </a:r>
            <a:r>
              <a:rPr lang="en-US" sz="1800" dirty="0"/>
              <a:t>. </a:t>
            </a:r>
            <a:r>
              <a:rPr lang="en-US" sz="1800" dirty="0" err="1"/>
              <a:t>Što</a:t>
            </a:r>
            <a:r>
              <a:rPr lang="en-US" sz="1800" dirty="0"/>
              <a:t> </a:t>
            </a:r>
            <a:r>
              <a:rPr lang="en-US" sz="1800" dirty="0" err="1"/>
              <a:t>si</a:t>
            </a:r>
            <a:r>
              <a:rPr lang="en-US" sz="1800" dirty="0"/>
              <a:t> mu </a:t>
            </a:r>
            <a:r>
              <a:rPr lang="en-US" sz="1800" dirty="0" err="1"/>
              <a:t>bliže</a:t>
            </a:r>
            <a:r>
              <a:rPr lang="en-US" sz="1800" dirty="0"/>
              <a:t>, </a:t>
            </a:r>
            <a:r>
              <a:rPr lang="en-US" sz="1800" dirty="0" err="1"/>
              <a:t>njegova</a:t>
            </a:r>
            <a:r>
              <a:rPr lang="en-US" sz="1800" dirty="0"/>
              <a:t> je </a:t>
            </a:r>
            <a:r>
              <a:rPr lang="en-US" sz="1800" dirty="0" err="1"/>
              <a:t>snaga</a:t>
            </a:r>
            <a:r>
              <a:rPr lang="en-US" sz="1800" dirty="0"/>
              <a:t> </a:t>
            </a:r>
            <a:r>
              <a:rPr lang="en-US" sz="1800" dirty="0" err="1"/>
              <a:t>i</a:t>
            </a:r>
            <a:r>
              <a:rPr lang="en-US" sz="1800" dirty="0"/>
              <a:t> </a:t>
            </a:r>
            <a:r>
              <a:rPr lang="en-US" sz="1800" dirty="0" err="1"/>
              <a:t>pritisak</a:t>
            </a:r>
            <a:r>
              <a:rPr lang="en-US" sz="1800" dirty="0"/>
              <a:t> </a:t>
            </a:r>
            <a:r>
              <a:rPr lang="en-US" sz="1800" dirty="0" err="1"/>
              <a:t>veći</a:t>
            </a:r>
            <a:r>
              <a:rPr lang="en-US" sz="1800" dirty="0"/>
              <a:t>. </a:t>
            </a:r>
            <a:r>
              <a:rPr lang="en-US" sz="1800" dirty="0" err="1"/>
              <a:t>Što</a:t>
            </a:r>
            <a:r>
              <a:rPr lang="en-US" sz="1800" dirty="0"/>
              <a:t> mu se </a:t>
            </a:r>
            <a:r>
              <a:rPr lang="en-US" sz="1800" dirty="0" err="1"/>
              <a:t>više</a:t>
            </a:r>
            <a:r>
              <a:rPr lang="en-US" sz="1800" dirty="0"/>
              <a:t> </a:t>
            </a:r>
            <a:r>
              <a:rPr lang="en-US" sz="1800" dirty="0" err="1"/>
              <a:t>odmakneš</a:t>
            </a:r>
            <a:r>
              <a:rPr lang="en-US" sz="1800" dirty="0"/>
              <a:t>, "</a:t>
            </a:r>
            <a:r>
              <a:rPr lang="en-US" sz="1800" dirty="0" err="1"/>
              <a:t>usisava</a:t>
            </a:r>
            <a:r>
              <a:rPr lang="en-US" sz="1800" dirty="0"/>
              <a:t>" </a:t>
            </a:r>
            <a:r>
              <a:rPr lang="en-US" sz="1800" dirty="0" err="1"/>
              <a:t>te</a:t>
            </a:r>
            <a:r>
              <a:rPr lang="en-US" sz="1800" dirty="0"/>
              <a:t> </a:t>
            </a:r>
            <a:r>
              <a:rPr lang="en-US" sz="1800" dirty="0" err="1"/>
              <a:t>puno</a:t>
            </a:r>
            <a:r>
              <a:rPr lang="en-US" sz="1800" dirty="0"/>
              <a:t> </a:t>
            </a:r>
            <a:r>
              <a:rPr lang="en-US" sz="1800" dirty="0" err="1"/>
              <a:t>manjom</a:t>
            </a:r>
            <a:r>
              <a:rPr lang="en-US" sz="1800" dirty="0"/>
              <a:t> </a:t>
            </a:r>
            <a:r>
              <a:rPr lang="en-US" sz="1800" dirty="0" err="1"/>
              <a:t>snagom</a:t>
            </a:r>
            <a:r>
              <a:rPr lang="en-US" sz="1800" dirty="0"/>
              <a:t>!</a:t>
            </a:r>
          </a:p>
          <a:p>
            <a:pPr algn="ctr">
              <a:lnSpc>
                <a:spcPct val="100000"/>
              </a:lnSpc>
            </a:pPr>
            <a:endParaRPr lang="en-US" sz="1800"/>
          </a:p>
          <a:p>
            <a:pPr algn="ctr">
              <a:lnSpc>
                <a:spcPct val="100000"/>
              </a:lnSpc>
            </a:pPr>
            <a:r>
              <a:rPr lang="en-US" sz="1800" dirty="0"/>
              <a:t>To ne </a:t>
            </a:r>
            <a:r>
              <a:rPr lang="en-US" sz="1800" dirty="0" err="1"/>
              <a:t>znači</a:t>
            </a:r>
            <a:r>
              <a:rPr lang="en-US" sz="1800" dirty="0"/>
              <a:t> da se </a:t>
            </a:r>
            <a:r>
              <a:rPr lang="en-US" sz="1800" dirty="0" err="1"/>
              <a:t>predaješ</a:t>
            </a:r>
            <a:r>
              <a:rPr lang="en-US" sz="1800" dirty="0"/>
              <a:t>! To </a:t>
            </a:r>
            <a:r>
              <a:rPr lang="en-US" sz="1800" dirty="0" err="1"/>
              <a:t>znači</a:t>
            </a:r>
            <a:r>
              <a:rPr lang="en-US" sz="1800" dirty="0"/>
              <a:t> da se </a:t>
            </a:r>
            <a:r>
              <a:rPr lang="en-US" sz="1800" dirty="0" err="1"/>
              <a:t>boriš</a:t>
            </a:r>
            <a:r>
              <a:rPr lang="en-US" sz="1800" dirty="0"/>
              <a:t> </a:t>
            </a:r>
            <a:r>
              <a:rPr lang="en-US" sz="1800" dirty="0" err="1"/>
              <a:t>sa</a:t>
            </a:r>
            <a:r>
              <a:rPr lang="en-US" sz="1800" dirty="0"/>
              <a:t> </a:t>
            </a:r>
            <a:r>
              <a:rPr lang="en-US" sz="1800" dirty="0" err="1"/>
              <a:t>svojom</a:t>
            </a:r>
            <a:r>
              <a:rPr lang="en-US" sz="1800" dirty="0"/>
              <a:t> </a:t>
            </a:r>
            <a:r>
              <a:rPr lang="en-US" sz="1800" dirty="0" err="1"/>
              <a:t>ljutnjom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pravilan</a:t>
            </a:r>
            <a:r>
              <a:rPr lang="en-US" sz="1800" dirty="0"/>
              <a:t> </a:t>
            </a:r>
            <a:r>
              <a:rPr lang="en-US" sz="1800" dirty="0" err="1"/>
              <a:t>način</a:t>
            </a:r>
            <a:r>
              <a:rPr lang="en-US" sz="1800" dirty="0"/>
              <a:t>!</a:t>
            </a: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F8E92526-5207-AFD7-3557-44170CFD78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0417" r="20248" b="-1"/>
          <a:stretch/>
        </p:blipFill>
        <p:spPr>
          <a:xfrm>
            <a:off x="1682" y="10"/>
            <a:ext cx="6096000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3745597-CF0F-4C14-83C4-612B382A9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10258" y="5849932"/>
            <a:ext cx="867485" cy="115439"/>
            <a:chOff x="8910933" y="1861308"/>
            <a:chExt cx="867485" cy="1154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71CB755-D435-4BD8-A3DB-B304ED0E7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B7F2CAE-48A1-4EAD-BDD1-4DA217AC0F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8FB73A0-9D61-4989-BA5F-7EF6308D8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562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AC9656C-AED6-412E-9226-B7F196400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BC820D-D527-47CE-ABB0-DA0BB5B04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DD315B-AEF9-490C-9438-C80F80405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" y="159026"/>
            <a:ext cx="11891037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3E0206-7820-E0FD-72F4-8C5AD284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028700"/>
            <a:ext cx="4038600" cy="4800600"/>
          </a:xfrm>
        </p:spPr>
        <p:txBody>
          <a:bodyPr anchor="ctr">
            <a:normAutofit/>
          </a:bodyPr>
          <a:lstStyle/>
          <a:p>
            <a:pPr algn="ctr"/>
            <a:r>
              <a:rPr lang="en-US"/>
              <a:t>2. RAZMIŠLJAJ SMIRENO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DE8CF31-5FE3-DA4B-BF76-82F3023FBF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2733973"/>
              </p:ext>
            </p:extLst>
          </p:nvPr>
        </p:nvGraphicFramePr>
        <p:xfrm>
          <a:off x="6095999" y="868197"/>
          <a:ext cx="5343083" cy="5121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462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114DBD-3FB3-424D-9E57-4987D3179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F4114DBD-3FB3-424D-9E57-4987D3179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F4114DBD-3FB3-424D-9E57-4987D3179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629184-281E-4F98-B763-CFC066641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6E629184-281E-4F98-B763-CFC066641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6E629184-281E-4F98-B763-CFC066641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F06242-0832-4187-82CA-E8BC44A567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4CF06242-0832-4187-82CA-E8BC44A567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4CF06242-0832-4187-82CA-E8BC44A567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04DCF1-1CBA-4615-BAC0-001F03EBB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5404DCF1-1CBA-4615-BAC0-001F03EBB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5404DCF1-1CBA-4615-BAC0-001F03EBB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D80CF9-44BB-4051-BA80-00D2A5A17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AED80CF9-44BB-4051-BA80-00D2A5A17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AED80CF9-44BB-4051-BA80-00D2A5A17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0840D02-6715-4B78-2B8B-DE4370301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337" y="2156742"/>
            <a:ext cx="6740480" cy="41973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755C96-E21A-5F3D-7E3D-81120ED10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Kad </a:t>
            </a:r>
            <a:r>
              <a:rPr lang="en-US" err="1"/>
              <a:t>smo</a:t>
            </a:r>
            <a:r>
              <a:rPr lang="en-US"/>
              <a:t> </a:t>
            </a:r>
            <a:r>
              <a:rPr lang="en-US" err="1"/>
              <a:t>ljuti</a:t>
            </a:r>
            <a:r>
              <a:rPr lang="en-US"/>
              <a:t>, </a:t>
            </a:r>
            <a:r>
              <a:rPr lang="en-US" err="1"/>
              <a:t>prve</a:t>
            </a:r>
            <a:r>
              <a:rPr lang="en-US"/>
              <a:t> </a:t>
            </a:r>
            <a:r>
              <a:rPr lang="en-US" err="1"/>
              <a:t>su</a:t>
            </a:r>
            <a:r>
              <a:rPr lang="en-US"/>
              <a:t> </a:t>
            </a:r>
            <a:r>
              <a:rPr lang="en-US" err="1"/>
              <a:t>misli</a:t>
            </a:r>
            <a:r>
              <a:rPr lang="en-US"/>
              <a:t> </a:t>
            </a:r>
            <a:r>
              <a:rPr lang="en-US" err="1"/>
              <a:t>koje</a:t>
            </a:r>
            <a:r>
              <a:rPr lang="en-US"/>
              <a:t> se </a:t>
            </a:r>
            <a:r>
              <a:rPr lang="en-US" err="1"/>
              <a:t>jave</a:t>
            </a:r>
            <a:r>
              <a:rPr lang="en-US"/>
              <a:t> UZAVRELE MISLI!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67139-1652-B0BC-4537-5FB3B7970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UZAVRELE MISLI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potiču</a:t>
            </a:r>
            <a:r>
              <a:rPr lang="en-US" dirty="0"/>
              <a:t> </a:t>
            </a:r>
            <a:r>
              <a:rPr lang="en-US" dirty="0" err="1"/>
              <a:t>ljutnju</a:t>
            </a:r>
            <a:r>
              <a:rPr lang="en-US" dirty="0"/>
              <a:t> – POTPALJUJU    VATRU   LJUTNJE!</a:t>
            </a:r>
          </a:p>
          <a:p>
            <a:r>
              <a:rPr lang="en-US" dirty="0" err="1"/>
              <a:t>Primjeri</a:t>
            </a:r>
            <a:r>
              <a:rPr lang="en-US" dirty="0"/>
              <a:t> </a:t>
            </a:r>
            <a:r>
              <a:rPr lang="en-US" dirty="0" err="1"/>
              <a:t>uzavrelih</a:t>
            </a:r>
            <a:r>
              <a:rPr lang="en-US" dirty="0"/>
              <a:t> </a:t>
            </a:r>
            <a:r>
              <a:rPr lang="en-US" dirty="0" err="1"/>
              <a:t>misli</a:t>
            </a:r>
            <a:r>
              <a:rPr lang="en-US" dirty="0"/>
              <a:t>:</a:t>
            </a:r>
          </a:p>
          <a:p>
            <a:r>
              <a:rPr lang="en-US" i="1" dirty="0"/>
              <a:t>NIJE POŠTENO!</a:t>
            </a:r>
          </a:p>
          <a:p>
            <a:r>
              <a:rPr lang="en-US" i="1" dirty="0"/>
              <a:t>MRZIM TO!</a:t>
            </a:r>
          </a:p>
          <a:p>
            <a:r>
              <a:rPr lang="en-US" i="1" dirty="0"/>
              <a:t>UVIJEK MORA BITI PO NJENOM!</a:t>
            </a:r>
          </a:p>
          <a:p>
            <a:r>
              <a:rPr lang="en-US" i="1" dirty="0"/>
              <a:t>ONA MENE MRZI!</a:t>
            </a:r>
          </a:p>
          <a:p>
            <a:r>
              <a:rPr lang="en-US" i="1" dirty="0"/>
              <a:t>ZAŠTO SE OVO UVIJEK BAŠ MENI DOGAĐA!</a:t>
            </a:r>
          </a:p>
        </p:txBody>
      </p:sp>
    </p:spTree>
    <p:extLst>
      <p:ext uri="{BB962C8B-B14F-4D97-AF65-F5344CB8AC3E}">
        <p14:creationId xmlns:p14="http://schemas.microsoft.com/office/powerpoint/2010/main" val="349773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9FF3B-6554-7836-349B-77658CCF6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SMIRENE </a:t>
            </a:r>
            <a:r>
              <a:rPr lang="en-US" err="1"/>
              <a:t>su</a:t>
            </a:r>
            <a:r>
              <a:rPr lang="en-US"/>
              <a:t> MISLI one </a:t>
            </a:r>
            <a:r>
              <a:rPr lang="en-US" err="1"/>
              <a:t>koje</a:t>
            </a:r>
            <a:r>
              <a:rPr lang="en-US"/>
              <a:t> </a:t>
            </a:r>
            <a:r>
              <a:rPr lang="en-US" err="1"/>
              <a:t>možeš</a:t>
            </a:r>
            <a:r>
              <a:rPr lang="en-US"/>
              <a:t> </a:t>
            </a:r>
            <a:r>
              <a:rPr lang="en-US" err="1"/>
              <a:t>reći</a:t>
            </a:r>
            <a:r>
              <a:rPr lang="en-US"/>
              <a:t> </a:t>
            </a:r>
            <a:r>
              <a:rPr lang="en-US" err="1"/>
              <a:t>sebi</a:t>
            </a:r>
            <a:r>
              <a:rPr lang="en-US"/>
              <a:t> da bi se </a:t>
            </a:r>
            <a:r>
              <a:rPr lang="en-US" err="1"/>
              <a:t>osjećao</a:t>
            </a:r>
            <a:r>
              <a:rPr lang="en-US"/>
              <a:t> </a:t>
            </a:r>
            <a:r>
              <a:rPr lang="en-US" err="1"/>
              <a:t>bolje</a:t>
            </a:r>
            <a:r>
              <a:rPr lang="en-US"/>
              <a:t>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2C045-2544-B60C-25A3-334408CEC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One </a:t>
            </a:r>
            <a:r>
              <a:rPr lang="en-US" err="1"/>
              <a:t>djeluju</a:t>
            </a:r>
            <a:r>
              <a:rPr lang="en-US"/>
              <a:t> </a:t>
            </a:r>
            <a:r>
              <a:rPr lang="en-US" err="1"/>
              <a:t>kao</a:t>
            </a:r>
            <a:r>
              <a:rPr lang="en-US"/>
              <a:t> da </a:t>
            </a:r>
            <a:r>
              <a:rPr lang="en-US" err="1"/>
              <a:t>vatru</a:t>
            </a:r>
            <a:r>
              <a:rPr lang="en-US"/>
              <a:t> </a:t>
            </a:r>
            <a:r>
              <a:rPr lang="en-US" err="1"/>
              <a:t>ljutnje</a:t>
            </a:r>
            <a:r>
              <a:rPr lang="en-US"/>
              <a:t> </a:t>
            </a:r>
            <a:r>
              <a:rPr lang="en-US" err="1"/>
              <a:t>poliješ</a:t>
            </a:r>
            <a:r>
              <a:rPr lang="en-US"/>
              <a:t> </a:t>
            </a:r>
            <a:r>
              <a:rPr lang="en-US" err="1"/>
              <a:t>vodom</a:t>
            </a:r>
            <a:r>
              <a:rPr lang="en-US"/>
              <a:t>!</a:t>
            </a:r>
          </a:p>
          <a:p>
            <a:r>
              <a:rPr lang="en-US" err="1"/>
              <a:t>Primjeri</a:t>
            </a:r>
            <a:r>
              <a:rPr lang="en-US"/>
              <a:t> </a:t>
            </a:r>
            <a:r>
              <a:rPr lang="en-US" err="1"/>
              <a:t>smirenih</a:t>
            </a:r>
            <a:r>
              <a:rPr lang="en-US"/>
              <a:t> </a:t>
            </a:r>
            <a:r>
              <a:rPr lang="en-US" err="1"/>
              <a:t>misli</a:t>
            </a:r>
            <a:r>
              <a:rPr lang="en-US"/>
              <a:t>:</a:t>
            </a:r>
          </a:p>
          <a:p>
            <a:pPr marL="457200" indent="-457200">
              <a:buAutoNum type="arabicPeriod"/>
            </a:pPr>
            <a:r>
              <a:rPr lang="en-US" i="1"/>
              <a:t>MOGU SE NOSITI S TIME!</a:t>
            </a:r>
          </a:p>
          <a:p>
            <a:pPr marL="457200" indent="-457200">
              <a:buAutoNum type="arabicPeriod"/>
            </a:pPr>
            <a:r>
              <a:rPr lang="en-US" i="1"/>
              <a:t>U REDU JE.</a:t>
            </a:r>
          </a:p>
          <a:p>
            <a:pPr marL="457200" indent="-457200">
              <a:buAutoNum type="arabicPeriod"/>
            </a:pPr>
            <a:r>
              <a:rPr lang="en-US" i="1"/>
              <a:t>TO NIJE VRIJEDNO MOJE LJUTNJE!</a:t>
            </a:r>
          </a:p>
          <a:p>
            <a:pPr marL="457200" indent="-457200">
              <a:buAutoNum type="arabicPeriod"/>
            </a:pPr>
            <a:r>
              <a:rPr lang="en-US" i="1"/>
              <a:t>LJUTNJA MI NEĆE POMOĆI.</a:t>
            </a:r>
          </a:p>
          <a:p>
            <a:pPr marL="457200" indent="-457200">
              <a:buAutoNum type="arabicPeriod"/>
            </a:pPr>
            <a:r>
              <a:rPr lang="en-US" i="1"/>
              <a:t>STANI. POLAKO. DIŠI DUBOKO.</a:t>
            </a:r>
          </a:p>
          <a:p>
            <a:pPr marL="457200" indent="-457200">
              <a:buAutoNum type="arabicPeriod"/>
            </a:pPr>
            <a:r>
              <a:rPr lang="en-US"/>
              <a:t>SMISLI NEKU SVOJU MISAO ____________________________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633ADBA0-7D2B-84AB-8603-40DE0AF2D4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" r="-265" b="9412"/>
          <a:stretch/>
        </p:blipFill>
        <p:spPr>
          <a:xfrm>
            <a:off x="7117725" y="1715629"/>
            <a:ext cx="4074035" cy="397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2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7271E9-21F4-400B-84B6-052EAFCFE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3D78ED-34B7-4F8E-8377-994DCAD3C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9648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E9C10DB-85D5-CBFB-A1BD-BDA4C4B58C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6668" b="8919"/>
          <a:stretch/>
        </p:blipFill>
        <p:spPr>
          <a:xfrm>
            <a:off x="20" y="10"/>
            <a:ext cx="12191979" cy="68696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40A5D0-E964-2A6D-67A2-D7080111D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785" y="723900"/>
            <a:ext cx="8718430" cy="1288489"/>
          </a:xfr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3. IZBACI LJUTNJU NA SIGURAN NAČIN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24726-CAF9-63CD-BD59-BDD3AAF0A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1962" y="2161903"/>
            <a:ext cx="7410554" cy="4071188"/>
          </a:xfr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solidFill>
                  <a:schemeClr val="tx1"/>
                </a:solidFill>
              </a:rPr>
              <a:t>VRI JEĐANJE, TUČNJAVA,  VIKANJE,  PSOVANJE, GURANJE... </a:t>
            </a:r>
            <a:r>
              <a:rPr lang="en-US" sz="1600" dirty="0" err="1">
                <a:solidFill>
                  <a:schemeClr val="tx1"/>
                </a:solidFill>
              </a:rPr>
              <a:t>metode</a:t>
            </a:r>
            <a:r>
              <a:rPr lang="en-US" sz="1600" dirty="0">
                <a:solidFill>
                  <a:schemeClr val="tx1"/>
                </a:solidFill>
              </a:rPr>
              <a:t> </a:t>
            </a:r>
            <a:r>
              <a:rPr lang="en-US" sz="1600" dirty="0" err="1">
                <a:solidFill>
                  <a:schemeClr val="tx1"/>
                </a:solidFill>
              </a:rPr>
              <a:t>su</a:t>
            </a:r>
            <a:r>
              <a:rPr lang="en-US" sz="1600" dirty="0">
                <a:solidFill>
                  <a:schemeClr val="tx1"/>
                </a:solidFill>
              </a:rPr>
              <a:t> </a:t>
            </a:r>
            <a:r>
              <a:rPr lang="en-US" sz="1600" dirty="0" err="1">
                <a:solidFill>
                  <a:schemeClr val="tx1"/>
                </a:solidFill>
              </a:rPr>
              <a:t>izbacivanja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ljutnje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koje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nikad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nisu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riješile</a:t>
            </a:r>
            <a:r>
              <a:rPr lang="en-US" sz="1600" dirty="0">
                <a:solidFill>
                  <a:schemeClr val="tx1"/>
                </a:solidFill>
              </a:rPr>
              <a:t> problem. </a:t>
            </a:r>
            <a:r>
              <a:rPr lang="en-US" sz="1600" dirty="0" err="1">
                <a:solidFill>
                  <a:schemeClr val="tx1"/>
                </a:solidFill>
              </a:rPr>
              <a:t>Naprotiv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učinile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su</a:t>
            </a:r>
            <a:r>
              <a:rPr lang="en-US" sz="1600" dirty="0">
                <a:solidFill>
                  <a:schemeClr val="tx1"/>
                </a:solidFill>
              </a:rPr>
              <a:t> ga </a:t>
            </a:r>
            <a:r>
              <a:rPr lang="en-US" sz="1600" dirty="0" err="1">
                <a:solidFill>
                  <a:schemeClr val="tx1"/>
                </a:solidFill>
              </a:rPr>
              <a:t>još</a:t>
            </a:r>
            <a:r>
              <a:rPr lang="en-US" sz="1600" dirty="0">
                <a:solidFill>
                  <a:schemeClr val="tx1"/>
                </a:solidFill>
              </a:rPr>
              <a:t> </a:t>
            </a:r>
            <a:r>
              <a:rPr lang="en-US" sz="1600" dirty="0" err="1">
                <a:solidFill>
                  <a:schemeClr val="tx1"/>
                </a:solidFill>
              </a:rPr>
              <a:t>i</a:t>
            </a:r>
            <a:r>
              <a:rPr lang="en-US" sz="1600" dirty="0">
                <a:solidFill>
                  <a:schemeClr val="tx1"/>
                </a:solidFill>
              </a:rPr>
              <a:t> </a:t>
            </a:r>
            <a:r>
              <a:rPr lang="en-US" sz="1600" dirty="0" err="1">
                <a:solidFill>
                  <a:schemeClr val="tx1"/>
                </a:solidFill>
              </a:rPr>
              <a:t>većim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algn="ctr">
              <a:lnSpc>
                <a:spcPct val="100000"/>
              </a:lnSpc>
            </a:pPr>
            <a:r>
              <a:rPr lang="en-US" sz="1600" dirty="0" err="1">
                <a:solidFill>
                  <a:schemeClr val="tx1"/>
                </a:solidFill>
              </a:rPr>
              <a:t>Ljutnja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djeluje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poput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pokrenih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stepenica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Što</a:t>
            </a:r>
            <a:r>
              <a:rPr lang="en-US" sz="1600" dirty="0">
                <a:solidFill>
                  <a:schemeClr val="tx1"/>
                </a:solidFill>
              </a:rPr>
              <a:t> to </a:t>
            </a:r>
            <a:r>
              <a:rPr lang="en-US" sz="1600" dirty="0" err="1">
                <a:solidFill>
                  <a:schemeClr val="tx1"/>
                </a:solidFill>
              </a:rPr>
              <a:t>znači</a:t>
            </a:r>
            <a:r>
              <a:rPr lang="en-US" sz="1600" dirty="0">
                <a:solidFill>
                  <a:schemeClr val="tx1"/>
                </a:solidFill>
              </a:rPr>
              <a:t>? </a:t>
            </a:r>
            <a:r>
              <a:rPr lang="en-US" sz="1600" dirty="0" err="1">
                <a:solidFill>
                  <a:schemeClr val="tx1"/>
                </a:solidFill>
              </a:rPr>
              <a:t>Jednom</a:t>
            </a:r>
            <a:r>
              <a:rPr lang="en-US" sz="1600" dirty="0">
                <a:solidFill>
                  <a:schemeClr val="tx1"/>
                </a:solidFill>
              </a:rPr>
              <a:t> </a:t>
            </a:r>
            <a:r>
              <a:rPr lang="en-US" sz="1600" dirty="0" err="1">
                <a:solidFill>
                  <a:schemeClr val="tx1"/>
                </a:solidFill>
              </a:rPr>
              <a:t>kad</a:t>
            </a:r>
            <a:r>
              <a:rPr lang="en-US" sz="1600" dirty="0">
                <a:solidFill>
                  <a:schemeClr val="tx1"/>
                </a:solidFill>
              </a:rPr>
              <a:t> se </a:t>
            </a:r>
            <a:r>
              <a:rPr lang="en-US" sz="1600" dirty="0" err="1">
                <a:solidFill>
                  <a:schemeClr val="tx1"/>
                </a:solidFill>
              </a:rPr>
              <a:t>ubaciš</a:t>
            </a:r>
            <a:r>
              <a:rPr lang="en-US" sz="1600" dirty="0">
                <a:solidFill>
                  <a:schemeClr val="tx1"/>
                </a:solidFill>
              </a:rPr>
              <a:t> u </a:t>
            </a:r>
            <a:r>
              <a:rPr lang="en-US" sz="1600" dirty="0" err="1">
                <a:solidFill>
                  <a:schemeClr val="tx1"/>
                </a:solidFill>
              </a:rPr>
              <a:t>pokretne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stepenice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ljutnje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ideš</a:t>
            </a:r>
            <a:r>
              <a:rPr lang="en-US" sz="1600" dirty="0">
                <a:solidFill>
                  <a:schemeClr val="tx1"/>
                </a:solidFill>
              </a:rPr>
              <a:t> do </a:t>
            </a:r>
            <a:r>
              <a:rPr lang="en-US" sz="1600" dirty="0" err="1">
                <a:solidFill>
                  <a:schemeClr val="tx1"/>
                </a:solidFill>
              </a:rPr>
              <a:t>vrha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algn="ctr">
              <a:lnSpc>
                <a:spcPct val="100000"/>
              </a:lnSpc>
            </a:pPr>
            <a:r>
              <a:rPr lang="en-US" sz="1600" dirty="0" err="1">
                <a:solidFill>
                  <a:schemeClr val="tx1"/>
                </a:solidFill>
              </a:rPr>
              <a:t>Npr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marL="457200" indent="-457200" algn="ctr">
              <a:lnSpc>
                <a:spcPct val="100000"/>
              </a:lnSpc>
              <a:buAutoNum type="arabicPeriod"/>
            </a:pPr>
            <a:r>
              <a:rPr lang="en-US" sz="1600" dirty="0" err="1">
                <a:solidFill>
                  <a:schemeClr val="tx1"/>
                </a:solidFill>
              </a:rPr>
              <a:t>Uvrijediš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prijatelja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marL="457200" indent="-457200" algn="ctr">
              <a:lnSpc>
                <a:spcPct val="100000"/>
              </a:lnSpc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On </a:t>
            </a:r>
            <a:r>
              <a:rPr lang="en-US" sz="1600" dirty="0" err="1">
                <a:solidFill>
                  <a:schemeClr val="tx1"/>
                </a:solidFill>
              </a:rPr>
              <a:t>uvrijedi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tebe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nazad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marL="457200" indent="-457200" algn="ctr">
              <a:lnSpc>
                <a:spcPct val="100000"/>
              </a:lnSpc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Onda </a:t>
            </a:r>
            <a:r>
              <a:rPr lang="en-US" sz="1600" dirty="0" err="1">
                <a:solidFill>
                  <a:schemeClr val="tx1"/>
                </a:solidFill>
              </a:rPr>
              <a:t>ti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isprovociran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njega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ponovno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uvrijediš</a:t>
            </a:r>
            <a:r>
              <a:rPr lang="en-US" sz="1600" dirty="0">
                <a:solidFill>
                  <a:schemeClr val="tx1"/>
                </a:solidFill>
              </a:rPr>
              <a:t> </a:t>
            </a:r>
            <a:r>
              <a:rPr lang="en-US" sz="1600" dirty="0" err="1">
                <a:solidFill>
                  <a:schemeClr val="tx1"/>
                </a:solidFill>
              </a:rPr>
              <a:t>i</a:t>
            </a:r>
            <a:r>
              <a:rPr lang="en-US" sz="1600" dirty="0">
                <a:solidFill>
                  <a:schemeClr val="tx1"/>
                </a:solidFill>
              </a:rPr>
              <a:t> </a:t>
            </a:r>
            <a:r>
              <a:rPr lang="en-US" sz="1600" dirty="0" err="1">
                <a:solidFill>
                  <a:schemeClr val="tx1"/>
                </a:solidFill>
              </a:rPr>
              <a:t>gurneš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marL="457200" indent="-457200" algn="ctr">
              <a:lnSpc>
                <a:spcPct val="100000"/>
              </a:lnSpc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On </a:t>
            </a:r>
            <a:r>
              <a:rPr lang="en-US" sz="1600" dirty="0" err="1">
                <a:solidFill>
                  <a:schemeClr val="tx1"/>
                </a:solidFill>
              </a:rPr>
              <a:t>ti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vrati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natrag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gurne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</a:t>
            </a:r>
            <a:r>
              <a:rPr lang="en-US" sz="1600" dirty="0">
                <a:solidFill>
                  <a:schemeClr val="tx1"/>
                </a:solidFill>
              </a:rPr>
              <a:t> </a:t>
            </a:r>
            <a:r>
              <a:rPr lang="en-US" sz="1600" dirty="0" err="1">
                <a:solidFill>
                  <a:schemeClr val="tx1"/>
                </a:solidFill>
              </a:rPr>
              <a:t>udari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marL="457200" indent="-457200" algn="ctr">
              <a:lnSpc>
                <a:spcPct val="100000"/>
              </a:lnSpc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U </a:t>
            </a:r>
            <a:r>
              <a:rPr lang="en-US" sz="1600" dirty="0" err="1">
                <a:solidFill>
                  <a:schemeClr val="tx1"/>
                </a:solidFill>
              </a:rPr>
              <a:t>sljedećem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trenu</a:t>
            </a:r>
            <a:r>
              <a:rPr lang="en-US" sz="1600" dirty="0">
                <a:solidFill>
                  <a:schemeClr val="tx1"/>
                </a:solidFill>
              </a:rPr>
              <a:t> se </a:t>
            </a:r>
            <a:r>
              <a:rPr lang="en-US" sz="1600" dirty="0" err="1">
                <a:solidFill>
                  <a:schemeClr val="tx1"/>
                </a:solidFill>
              </a:rPr>
              <a:t>nalazite</a:t>
            </a:r>
            <a:r>
              <a:rPr lang="en-US" sz="1600" dirty="0">
                <a:solidFill>
                  <a:schemeClr val="tx1"/>
                </a:solidFill>
              </a:rPr>
              <a:t> u </a:t>
            </a:r>
            <a:r>
              <a:rPr lang="en-US" sz="1600" dirty="0" err="1">
                <a:solidFill>
                  <a:schemeClr val="tx1"/>
                </a:solidFill>
              </a:rPr>
              <a:t>pravoj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tučnjavi</a:t>
            </a:r>
            <a:r>
              <a:rPr lang="en-US" sz="1600" dirty="0">
                <a:solidFill>
                  <a:schemeClr val="tx1"/>
                </a:solidFill>
              </a:rPr>
              <a:t>...</a:t>
            </a:r>
          </a:p>
          <a:p>
            <a:pPr marL="457200" indent="-457200" algn="ctr">
              <a:lnSpc>
                <a:spcPct val="100000"/>
              </a:lnSpc>
              <a:buAutoNum type="arabicPeriod"/>
            </a:pPr>
            <a:endParaRPr lang="en-US" sz="160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sz="1600" dirty="0">
                <a:solidFill>
                  <a:schemeClr val="tx1"/>
                </a:solidFill>
              </a:rPr>
              <a:t>JE LI SE PROBLEM RIJEŠIO? NE,  SADA STE UŠLI U JOŠ VEĆI...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527245-C5C2-4BD3-8317-C4D6D7A10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5849932"/>
            <a:ext cx="867485" cy="115439"/>
            <a:chOff x="8910933" y="1861308"/>
            <a:chExt cx="867485" cy="1154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03BA463-C04F-4127-9100-1F376E519B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1FD6DA6-F7BC-4426-8465-928C4EC4A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9A28AE3-3C29-44E4-80A5-C2937F8E7A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5351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B22176A-41DB-4D9A-9B6F-F2296F1ED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74A8DF5-445E-49C5-B10A-8DF5FEFBC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A4E38D9-EFB8-40B5-B42B-514FBF180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6777DD-4910-1D19-FC94-B693E3E47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2995" y="722376"/>
            <a:ext cx="5129972" cy="1288825"/>
          </a:xfrm>
        </p:spPr>
        <p:txBody>
          <a:bodyPr anchor="b">
            <a:normAutofit/>
          </a:bodyPr>
          <a:lstStyle/>
          <a:p>
            <a:pPr algn="ctr"/>
            <a:r>
              <a:rPr lang="en-US" err="1"/>
              <a:t>Postoje</a:t>
            </a:r>
            <a:r>
              <a:rPr lang="en-US"/>
              <a:t> 2 dobra </a:t>
            </a:r>
            <a:r>
              <a:rPr lang="en-US" err="1"/>
              <a:t>načina</a:t>
            </a:r>
            <a:r>
              <a:rPr lang="en-US"/>
              <a:t> </a:t>
            </a:r>
            <a:r>
              <a:rPr lang="en-US" err="1"/>
              <a:t>izbacivanja</a:t>
            </a:r>
            <a:r>
              <a:rPr lang="en-US"/>
              <a:t> </a:t>
            </a:r>
            <a:r>
              <a:rPr lang="en-US" err="1"/>
              <a:t>ljutnje</a:t>
            </a:r>
            <a:r>
              <a:rPr lang="en-US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E8E12-34F4-00CC-CB7B-D793F1B47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9645" y="2006356"/>
            <a:ext cx="6049829" cy="4069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 algn="ctr">
              <a:lnSpc>
                <a:spcPct val="100000"/>
              </a:lnSpc>
              <a:buAutoNum type="arabicPeriod"/>
            </a:pPr>
            <a:r>
              <a:rPr lang="en-US" b="1" dirty="0"/>
              <a:t>BUDI AKTIVAN</a:t>
            </a:r>
          </a:p>
          <a:p>
            <a:pPr algn="ctr">
              <a:lnSpc>
                <a:spcPct val="100000"/>
              </a:lnSpc>
            </a:pPr>
            <a:r>
              <a:rPr lang="en-US" dirty="0" err="1"/>
              <a:t>Ljutnja</a:t>
            </a:r>
            <a:r>
              <a:rPr lang="en-US" dirty="0"/>
              <a:t> je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gorivo</a:t>
            </a:r>
            <a:r>
              <a:rPr lang="en-US" dirty="0"/>
              <a:t> za </a:t>
            </a:r>
            <a:r>
              <a:rPr lang="en-US" dirty="0" err="1"/>
              <a:t>tvoje</a:t>
            </a:r>
            <a:r>
              <a:rPr lang="en-US" dirty="0"/>
              <a:t> </a:t>
            </a:r>
            <a:r>
              <a:rPr lang="en-US" dirty="0" err="1"/>
              <a:t>tijelo</a:t>
            </a:r>
            <a:r>
              <a:rPr lang="en-US" dirty="0"/>
              <a:t> – </a:t>
            </a:r>
            <a:r>
              <a:rPr lang="en-US" dirty="0" err="1"/>
              <a:t>kako</a:t>
            </a:r>
            <a:r>
              <a:rPr lang="en-US" dirty="0"/>
              <a:t> bi je se </a:t>
            </a:r>
            <a:r>
              <a:rPr lang="en-US" dirty="0" err="1"/>
              <a:t>riješio</a:t>
            </a:r>
            <a:r>
              <a:rPr lang="en-US" dirty="0"/>
              <a:t>, </a:t>
            </a:r>
            <a:r>
              <a:rPr lang="en-US" dirty="0" err="1"/>
              <a:t>moraš</a:t>
            </a:r>
            <a:r>
              <a:rPr lang="en-US" dirty="0"/>
              <a:t> to </a:t>
            </a:r>
            <a:r>
              <a:rPr lang="en-US" dirty="0" err="1"/>
              <a:t>gorivo</a:t>
            </a:r>
            <a:r>
              <a:rPr lang="en-US" dirty="0"/>
              <a:t> </a:t>
            </a:r>
            <a:r>
              <a:rPr lang="en-US" dirty="0" err="1"/>
              <a:t>potrošiti</a:t>
            </a:r>
            <a:r>
              <a:rPr lang="en-US" dirty="0"/>
              <a:t>.</a:t>
            </a:r>
          </a:p>
          <a:p>
            <a:pPr algn="ctr">
              <a:lnSpc>
                <a:spcPct val="100000"/>
              </a:lnSpc>
            </a:pPr>
            <a:r>
              <a:rPr lang="en-US" dirty="0"/>
              <a:t>Jedan od </a:t>
            </a:r>
            <a:r>
              <a:rPr lang="en-US" dirty="0" err="1"/>
              <a:t>načina</a:t>
            </a:r>
            <a:r>
              <a:rPr lang="en-US" dirty="0"/>
              <a:t> je </a:t>
            </a:r>
            <a:r>
              <a:rPr lang="en-US" dirty="0" err="1"/>
              <a:t>tjelesna</a:t>
            </a:r>
            <a:r>
              <a:rPr lang="en-US" dirty="0"/>
              <a:t> </a:t>
            </a:r>
            <a:r>
              <a:rPr lang="en-US" dirty="0" err="1"/>
              <a:t>aktivnost</a:t>
            </a:r>
            <a:r>
              <a:rPr lang="en-US" dirty="0"/>
              <a:t>.</a:t>
            </a:r>
          </a:p>
          <a:p>
            <a:pPr algn="ctr">
              <a:lnSpc>
                <a:spcPct val="100000"/>
              </a:lnSpc>
            </a:pPr>
            <a:r>
              <a:rPr lang="en-US" dirty="0" err="1"/>
              <a:t>Trči</a:t>
            </a:r>
            <a:r>
              <a:rPr lang="en-US" dirty="0"/>
              <a:t>!</a:t>
            </a:r>
          </a:p>
          <a:p>
            <a:pPr algn="ctr">
              <a:lnSpc>
                <a:spcPct val="100000"/>
              </a:lnSpc>
            </a:pPr>
            <a:r>
              <a:rPr lang="en-US" dirty="0" err="1"/>
              <a:t>Vozi</a:t>
            </a:r>
            <a:r>
              <a:rPr lang="en-US" dirty="0"/>
              <a:t> </a:t>
            </a:r>
            <a:r>
              <a:rPr lang="en-US" dirty="0" err="1"/>
              <a:t>bicikl</a:t>
            </a:r>
            <a:r>
              <a:rPr lang="en-US" dirty="0"/>
              <a:t>!</a:t>
            </a:r>
          </a:p>
          <a:p>
            <a:pPr algn="ctr">
              <a:lnSpc>
                <a:spcPct val="100000"/>
              </a:lnSpc>
            </a:pPr>
            <a:r>
              <a:rPr lang="en-US" dirty="0" err="1"/>
              <a:t>Skači</a:t>
            </a:r>
            <a:r>
              <a:rPr lang="en-US" dirty="0"/>
              <a:t>!</a:t>
            </a:r>
          </a:p>
          <a:p>
            <a:pPr algn="ctr">
              <a:lnSpc>
                <a:spcPct val="100000"/>
              </a:lnSpc>
            </a:pPr>
            <a:r>
              <a:rPr lang="en-US" dirty="0" err="1"/>
              <a:t>Pleši</a:t>
            </a:r>
            <a:r>
              <a:rPr lang="en-US" dirty="0"/>
              <a:t>!</a:t>
            </a:r>
          </a:p>
          <a:p>
            <a:pPr algn="ctr">
              <a:lnSpc>
                <a:spcPct val="100000"/>
              </a:lnSpc>
            </a:pPr>
            <a:r>
              <a:rPr lang="en-US" dirty="0" err="1"/>
              <a:t>Igraj</a:t>
            </a:r>
            <a:r>
              <a:rPr lang="en-US" dirty="0"/>
              <a:t> se!</a:t>
            </a:r>
          </a:p>
        </p:txBody>
      </p:sp>
      <p:pic>
        <p:nvPicPr>
          <p:cNvPr id="4" name="Picture 4" descr="A picture containing different, various, several&#10;&#10;Description automatically generated">
            <a:extLst>
              <a:ext uri="{FF2B5EF4-FFF2-40B4-BE49-F238E27FC236}">
                <a16:creationId xmlns:a16="http://schemas.microsoft.com/office/drawing/2014/main" id="{1EFF5938-1A59-726A-813D-47ACA50ED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94" y="2439912"/>
            <a:ext cx="4395946" cy="197817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D87FFE71-34DC-4C53-AE0F-6B141D08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74239" y="5850225"/>
            <a:ext cx="867485" cy="115439"/>
            <a:chOff x="8910933" y="1861308"/>
            <a:chExt cx="867485" cy="11543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7DF92F1-0E20-46AC-BB8F-F66926B40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FA14CB4-8459-4D23-B4FF-8F9868E3FC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A0C763F-37C4-4E00-AEB2-8867F4AA25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175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0903" y="159026"/>
            <a:ext cx="5778697" cy="6542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7B5AC6-0585-1741-535B-784BB1735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9264" y="733100"/>
            <a:ext cx="4618836" cy="1275669"/>
          </a:xfrm>
        </p:spPr>
        <p:txBody>
          <a:bodyPr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500"/>
              <a:t>Kada ne </a:t>
            </a:r>
            <a:r>
              <a:rPr lang="en-US" sz="2500" err="1"/>
              <a:t>možeš</a:t>
            </a:r>
            <a:r>
              <a:rPr lang="en-US" sz="2500"/>
              <a:t> </a:t>
            </a:r>
            <a:r>
              <a:rPr lang="en-US" sz="2500" err="1"/>
              <a:t>biti</a:t>
            </a:r>
            <a:r>
              <a:rPr lang="en-US" sz="2500"/>
              <a:t> </a:t>
            </a:r>
            <a:r>
              <a:rPr lang="en-US" sz="2500" err="1"/>
              <a:t>aktivan</a:t>
            </a:r>
            <a:r>
              <a:rPr lang="en-US" sz="2500"/>
              <a:t>, </a:t>
            </a:r>
            <a:r>
              <a:rPr lang="en-US" sz="2500" err="1"/>
              <a:t>možeš</a:t>
            </a:r>
            <a:r>
              <a:rPr lang="en-US" sz="2500"/>
              <a:t> </a:t>
            </a:r>
            <a:r>
              <a:rPr lang="en-US" sz="2500" err="1"/>
              <a:t>koristiti</a:t>
            </a:r>
            <a:r>
              <a:rPr lang="en-US" sz="2500"/>
              <a:t> </a:t>
            </a:r>
            <a:r>
              <a:rPr lang="en-US" sz="2500" err="1"/>
              <a:t>drugu</a:t>
            </a:r>
            <a:r>
              <a:rPr lang="en-US" sz="2500"/>
              <a:t> </a:t>
            </a:r>
            <a:r>
              <a:rPr lang="en-US" sz="2500" err="1"/>
              <a:t>metodu</a:t>
            </a:r>
            <a:r>
              <a:rPr lang="en-US" sz="2500"/>
              <a:t>: METODU SMIRIVANJA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59C45-A17B-38C2-8272-09612B3B5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9911" y="2216151"/>
            <a:ext cx="4823631" cy="43246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1800"/>
              <a:t>Neke </a:t>
            </a:r>
            <a:r>
              <a:rPr lang="en-US" sz="1800" err="1"/>
              <a:t>metode</a:t>
            </a:r>
            <a:r>
              <a:rPr lang="en-US" sz="1800"/>
              <a:t> </a:t>
            </a:r>
            <a:r>
              <a:rPr lang="en-US" sz="1800" err="1"/>
              <a:t>disanja</a:t>
            </a:r>
            <a:r>
              <a:rPr lang="en-US" sz="1800"/>
              <a:t> </a:t>
            </a:r>
            <a:r>
              <a:rPr lang="en-US" sz="1800" err="1"/>
              <a:t>smo</a:t>
            </a:r>
            <a:r>
              <a:rPr lang="en-US" sz="1800"/>
              <a:t> </a:t>
            </a:r>
            <a:r>
              <a:rPr lang="en-US" sz="1800" err="1"/>
              <a:t>već</a:t>
            </a:r>
            <a:r>
              <a:rPr lang="en-US" sz="1800"/>
              <a:t> </a:t>
            </a:r>
            <a:r>
              <a:rPr lang="en-US" sz="1800" err="1"/>
              <a:t>učili</a:t>
            </a:r>
            <a:r>
              <a:rPr lang="en-US" sz="1800"/>
              <a:t>. </a:t>
            </a:r>
            <a:r>
              <a:rPr lang="en-US" sz="1800" err="1"/>
              <a:t>Slijede</a:t>
            </a:r>
            <a:r>
              <a:rPr lang="en-US" sz="1800"/>
              <a:t> </a:t>
            </a:r>
            <a:r>
              <a:rPr lang="en-US" sz="1800" err="1"/>
              <a:t>još</a:t>
            </a:r>
            <a:r>
              <a:rPr lang="en-US" sz="1800"/>
              <a:t> </a:t>
            </a:r>
            <a:r>
              <a:rPr lang="en-US" sz="1800" err="1"/>
              <a:t>neke</a:t>
            </a:r>
            <a:r>
              <a:rPr lang="en-US" sz="1800"/>
              <a:t>:</a:t>
            </a:r>
          </a:p>
          <a:p>
            <a:pPr marL="457200" indent="-457200" algn="ctr">
              <a:lnSpc>
                <a:spcPct val="100000"/>
              </a:lnSpc>
              <a:buAutoNum type="arabicPeriod"/>
            </a:pPr>
            <a:r>
              <a:rPr lang="en-US" sz="1800" b="1" err="1"/>
              <a:t>puhanje</a:t>
            </a:r>
            <a:r>
              <a:rPr lang="en-US" sz="1800" b="1"/>
              <a:t> </a:t>
            </a:r>
            <a:r>
              <a:rPr lang="en-US" sz="1800" b="1" err="1"/>
              <a:t>svijeće</a:t>
            </a:r>
          </a:p>
          <a:p>
            <a:pPr algn="ctr">
              <a:lnSpc>
                <a:spcPct val="100000"/>
              </a:lnSpc>
            </a:pPr>
            <a:r>
              <a:rPr lang="en-US" sz="1800" err="1"/>
              <a:t>Zamisli</a:t>
            </a:r>
            <a:r>
              <a:rPr lang="en-US" sz="1800"/>
              <a:t> da u </a:t>
            </a:r>
            <a:r>
              <a:rPr lang="en-US" sz="1800" err="1"/>
              <a:t>ruci</a:t>
            </a:r>
            <a:r>
              <a:rPr lang="en-US" sz="1800"/>
              <a:t> </a:t>
            </a:r>
            <a:r>
              <a:rPr lang="en-US" sz="1800" err="1"/>
              <a:t>imaš</a:t>
            </a:r>
            <a:r>
              <a:rPr lang="en-US" sz="1800"/>
              <a:t> </a:t>
            </a:r>
            <a:r>
              <a:rPr lang="en-US" sz="1800" err="1"/>
              <a:t>svijeću</a:t>
            </a:r>
            <a:r>
              <a:rPr lang="en-US" sz="1800"/>
              <a:t>, </a:t>
            </a:r>
            <a:r>
              <a:rPr lang="en-US" sz="1800" err="1"/>
              <a:t>udahni</a:t>
            </a:r>
            <a:r>
              <a:rPr lang="en-US" sz="1800"/>
              <a:t> </a:t>
            </a:r>
            <a:r>
              <a:rPr lang="en-US" sz="1800" err="1"/>
              <a:t>dukoko</a:t>
            </a:r>
            <a:r>
              <a:rPr lang="en-US" sz="1800"/>
              <a:t> </a:t>
            </a:r>
            <a:r>
              <a:rPr lang="en-US" sz="1800" err="1"/>
              <a:t>kroz</a:t>
            </a:r>
            <a:r>
              <a:rPr lang="en-US" sz="1800"/>
              <a:t> </a:t>
            </a:r>
            <a:r>
              <a:rPr lang="en-US" sz="1800" err="1"/>
              <a:t>nos</a:t>
            </a:r>
            <a:r>
              <a:rPr lang="en-US" sz="1800"/>
              <a:t> </a:t>
            </a:r>
            <a:r>
              <a:rPr lang="en-US" sz="1800" err="1"/>
              <a:t>i</a:t>
            </a:r>
            <a:r>
              <a:rPr lang="en-US" sz="1800"/>
              <a:t> </a:t>
            </a:r>
            <a:r>
              <a:rPr lang="en-US" sz="1800" err="1"/>
              <a:t>lagano</a:t>
            </a:r>
            <a:r>
              <a:rPr lang="en-US" sz="1800"/>
              <a:t> </a:t>
            </a:r>
            <a:r>
              <a:rPr lang="en-US" sz="1800" err="1"/>
              <a:t>puši</a:t>
            </a:r>
            <a:r>
              <a:rPr lang="en-US" sz="1800"/>
              <a:t> u </a:t>
            </a:r>
            <a:r>
              <a:rPr lang="en-US" sz="1800" err="1"/>
              <a:t>svijeću</a:t>
            </a:r>
            <a:r>
              <a:rPr lang="en-US" sz="1800"/>
              <a:t> (</a:t>
            </a:r>
            <a:r>
              <a:rPr lang="en-US" sz="1800" err="1"/>
              <a:t>broji</a:t>
            </a:r>
            <a:r>
              <a:rPr lang="en-US" sz="1800"/>
              <a:t> do 5) </a:t>
            </a:r>
            <a:r>
              <a:rPr lang="en-US" sz="1800" err="1"/>
              <a:t>tako</a:t>
            </a:r>
            <a:r>
              <a:rPr lang="en-US" sz="1800"/>
              <a:t> da se </a:t>
            </a:r>
            <a:r>
              <a:rPr lang="en-US" sz="1800" err="1"/>
              <a:t>plamen</a:t>
            </a:r>
            <a:r>
              <a:rPr lang="en-US" sz="1800"/>
              <a:t> </a:t>
            </a:r>
            <a:r>
              <a:rPr lang="en-US" sz="1800" err="1"/>
              <a:t>pomiče</a:t>
            </a:r>
            <a:r>
              <a:rPr lang="en-US" sz="1800"/>
              <a:t>, a da ga ne </a:t>
            </a:r>
            <a:r>
              <a:rPr lang="en-US" sz="1800" err="1"/>
              <a:t>ugasiš</a:t>
            </a:r>
            <a:r>
              <a:rPr lang="en-US" sz="1800"/>
              <a:t>. </a:t>
            </a:r>
            <a:r>
              <a:rPr lang="en-US" sz="1800" err="1"/>
              <a:t>Ponovi</a:t>
            </a:r>
            <a:r>
              <a:rPr lang="en-US" sz="1800"/>
              <a:t> to </a:t>
            </a:r>
            <a:r>
              <a:rPr lang="en-US" sz="1800" err="1"/>
              <a:t>nekoliko</a:t>
            </a:r>
            <a:r>
              <a:rPr lang="en-US" sz="1800"/>
              <a:t> puta.</a:t>
            </a:r>
          </a:p>
          <a:p>
            <a:pPr algn="ctr">
              <a:lnSpc>
                <a:spcPct val="100000"/>
              </a:lnSpc>
            </a:pPr>
            <a:endParaRPr lang="en-US" sz="1800"/>
          </a:p>
          <a:p>
            <a:pPr algn="ctr">
              <a:lnSpc>
                <a:spcPct val="100000"/>
              </a:lnSpc>
            </a:pPr>
            <a:r>
              <a:rPr lang="en-US" sz="1800" b="1"/>
              <a:t>2. </a:t>
            </a:r>
            <a:r>
              <a:rPr lang="en-US" sz="1800" b="1" err="1"/>
              <a:t>vruća</a:t>
            </a:r>
            <a:r>
              <a:rPr lang="en-US" sz="1800" b="1"/>
              <a:t> </a:t>
            </a:r>
            <a:r>
              <a:rPr lang="en-US" sz="1800" b="1" err="1"/>
              <a:t>čokolada</a:t>
            </a:r>
            <a:endParaRPr lang="en-US" sz="1800" b="1"/>
          </a:p>
          <a:p>
            <a:pPr algn="ctr">
              <a:lnSpc>
                <a:spcPct val="100000"/>
              </a:lnSpc>
            </a:pPr>
            <a:r>
              <a:rPr lang="en-US" sz="1800" err="1"/>
              <a:t>Zamisli</a:t>
            </a:r>
            <a:r>
              <a:rPr lang="en-US" sz="1800"/>
              <a:t> da u </a:t>
            </a:r>
            <a:r>
              <a:rPr lang="en-US" sz="1800" err="1"/>
              <a:t>ruci</a:t>
            </a:r>
            <a:r>
              <a:rPr lang="en-US" sz="1800"/>
              <a:t> </a:t>
            </a:r>
            <a:r>
              <a:rPr lang="en-US" sz="1800" err="1"/>
              <a:t>imaš</a:t>
            </a:r>
            <a:r>
              <a:rPr lang="en-US" sz="1800"/>
              <a:t> </a:t>
            </a:r>
            <a:r>
              <a:rPr lang="en-US" sz="1800" err="1"/>
              <a:t>šalicu</a:t>
            </a:r>
            <a:r>
              <a:rPr lang="en-US" sz="1800"/>
              <a:t> </a:t>
            </a:r>
            <a:r>
              <a:rPr lang="en-US" sz="1800" err="1"/>
              <a:t>vruće</a:t>
            </a:r>
            <a:r>
              <a:rPr lang="en-US" sz="1800"/>
              <a:t> </a:t>
            </a:r>
            <a:r>
              <a:rPr lang="en-US" sz="1800" err="1"/>
              <a:t>čokolade</a:t>
            </a:r>
            <a:r>
              <a:rPr lang="en-US" sz="1800"/>
              <a:t>. </a:t>
            </a:r>
            <a:r>
              <a:rPr lang="en-US" sz="1800" err="1"/>
              <a:t>Duboko</a:t>
            </a:r>
            <a:r>
              <a:rPr lang="en-US" sz="1800"/>
              <a:t> </a:t>
            </a:r>
            <a:r>
              <a:rPr lang="en-US" sz="1800" err="1"/>
              <a:t>udahni</a:t>
            </a:r>
            <a:r>
              <a:rPr lang="en-US" sz="1800"/>
              <a:t> </a:t>
            </a:r>
            <a:r>
              <a:rPr lang="en-US" sz="1800" err="1"/>
              <a:t>kroz</a:t>
            </a:r>
            <a:r>
              <a:rPr lang="en-US" sz="1800"/>
              <a:t> </a:t>
            </a:r>
            <a:r>
              <a:rPr lang="en-US" sz="1800" err="1"/>
              <a:t>nos</a:t>
            </a:r>
            <a:r>
              <a:rPr lang="en-US" sz="1800"/>
              <a:t> </a:t>
            </a:r>
            <a:r>
              <a:rPr lang="en-US" sz="1800" err="1"/>
              <a:t>i</a:t>
            </a:r>
            <a:r>
              <a:rPr lang="en-US" sz="1800"/>
              <a:t> </a:t>
            </a:r>
            <a:r>
              <a:rPr lang="en-US" sz="1800" err="1"/>
              <a:t>puhanjem</a:t>
            </a:r>
            <a:r>
              <a:rPr lang="en-US" sz="1800"/>
              <a:t> je </a:t>
            </a:r>
            <a:r>
              <a:rPr lang="en-US" sz="1800" err="1"/>
              <a:t>lagano</a:t>
            </a:r>
            <a:r>
              <a:rPr lang="en-US" sz="1800"/>
              <a:t> </a:t>
            </a:r>
            <a:r>
              <a:rPr lang="en-US" sz="1800" err="1"/>
              <a:t>hladi</a:t>
            </a:r>
            <a:r>
              <a:rPr lang="en-US" sz="1800"/>
              <a:t> (</a:t>
            </a:r>
            <a:r>
              <a:rPr lang="en-US" sz="1800" err="1"/>
              <a:t>broji</a:t>
            </a:r>
            <a:r>
              <a:rPr lang="en-US" sz="1800"/>
              <a:t> do 5). </a:t>
            </a:r>
            <a:r>
              <a:rPr lang="en-US" sz="1800" err="1"/>
              <a:t>Ponovi</a:t>
            </a:r>
            <a:r>
              <a:rPr lang="en-US" sz="1800"/>
              <a:t> </a:t>
            </a:r>
            <a:r>
              <a:rPr lang="en-US" sz="1800" err="1"/>
              <a:t>ovo</a:t>
            </a:r>
            <a:r>
              <a:rPr lang="en-US" sz="1800"/>
              <a:t> </a:t>
            </a:r>
            <a:r>
              <a:rPr lang="en-US" sz="1800" err="1"/>
              <a:t>nekoliko</a:t>
            </a:r>
            <a:r>
              <a:rPr lang="en-US" sz="1800"/>
              <a:t> puta.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430A585-3CB1-4839-DE5B-240DCB72B4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6294" r="17262"/>
          <a:stretch/>
        </p:blipFill>
        <p:spPr>
          <a:xfrm>
            <a:off x="1682" y="10"/>
            <a:ext cx="6096000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3745597-CF0F-4C14-83C4-612B382A9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10258" y="5849932"/>
            <a:ext cx="867485" cy="115439"/>
            <a:chOff x="8910933" y="1861308"/>
            <a:chExt cx="867485" cy="1154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71CB755-D435-4BD8-A3DB-B304ED0E7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B7F2CAE-48A1-4EAD-BDD1-4DA217AC0F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8FB73A0-9D61-4989-BA5F-7EF6308D8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502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0903" y="159026"/>
            <a:ext cx="5778697" cy="6542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EC476-3A30-06A3-6210-6349F4C05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2615" y="971194"/>
            <a:ext cx="3943575" cy="46358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b="1"/>
              <a:t>3. </a:t>
            </a:r>
            <a:r>
              <a:rPr lang="en-US" b="1" err="1"/>
              <a:t>stiskanje</a:t>
            </a:r>
            <a:r>
              <a:rPr lang="en-US" b="1"/>
              <a:t> </a:t>
            </a:r>
            <a:r>
              <a:rPr lang="en-US" b="1" err="1"/>
              <a:t>jastuka</a:t>
            </a:r>
            <a:endParaRPr lang="en-US" b="1"/>
          </a:p>
          <a:p>
            <a:pPr algn="ctr">
              <a:lnSpc>
                <a:spcPct val="100000"/>
              </a:lnSpc>
            </a:pPr>
            <a:r>
              <a:rPr lang="en-US" err="1"/>
              <a:t>Legni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pod </a:t>
            </a:r>
            <a:r>
              <a:rPr lang="en-US" err="1"/>
              <a:t>i</a:t>
            </a:r>
            <a:r>
              <a:rPr lang="en-US"/>
              <a:t> </a:t>
            </a:r>
            <a:r>
              <a:rPr lang="en-US" err="1"/>
              <a:t>uzmi</a:t>
            </a:r>
            <a:r>
              <a:rPr lang="en-US"/>
              <a:t> </a:t>
            </a:r>
            <a:r>
              <a:rPr lang="en-US" err="1"/>
              <a:t>jastuk</a:t>
            </a:r>
            <a:r>
              <a:rPr lang="en-US"/>
              <a:t> u </a:t>
            </a:r>
            <a:r>
              <a:rPr lang="en-US" err="1"/>
              <a:t>ruke</a:t>
            </a:r>
            <a:r>
              <a:rPr lang="en-US"/>
              <a:t> </a:t>
            </a:r>
            <a:r>
              <a:rPr lang="en-US" err="1"/>
              <a:t>i</a:t>
            </a:r>
            <a:r>
              <a:rPr lang="en-US"/>
              <a:t> </a:t>
            </a:r>
            <a:r>
              <a:rPr lang="en-US" err="1"/>
              <a:t>nasloni</a:t>
            </a:r>
            <a:r>
              <a:rPr lang="en-US"/>
              <a:t> ga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svoja</a:t>
            </a:r>
            <a:r>
              <a:rPr lang="en-US"/>
              <a:t> </a:t>
            </a:r>
            <a:r>
              <a:rPr lang="en-US" err="1"/>
              <a:t>prsa</a:t>
            </a:r>
            <a:r>
              <a:rPr lang="en-US"/>
              <a:t>.</a:t>
            </a:r>
          </a:p>
          <a:p>
            <a:pPr algn="ctr">
              <a:lnSpc>
                <a:spcPct val="100000"/>
              </a:lnSpc>
            </a:pPr>
            <a:r>
              <a:rPr lang="en-US" err="1"/>
              <a:t>Udahni</a:t>
            </a:r>
            <a:r>
              <a:rPr lang="en-US"/>
              <a:t> </a:t>
            </a:r>
            <a:r>
              <a:rPr lang="en-US" err="1"/>
              <a:t>duboko</a:t>
            </a:r>
            <a:r>
              <a:rPr lang="en-US"/>
              <a:t> </a:t>
            </a:r>
            <a:r>
              <a:rPr lang="en-US" err="1"/>
              <a:t>kroz</a:t>
            </a:r>
            <a:r>
              <a:rPr lang="en-US"/>
              <a:t> nos. Dok </a:t>
            </a:r>
            <a:r>
              <a:rPr lang="en-US" err="1"/>
              <a:t>udišeš</a:t>
            </a:r>
            <a:r>
              <a:rPr lang="en-US"/>
              <a:t>, </a:t>
            </a:r>
            <a:r>
              <a:rPr lang="en-US" err="1"/>
              <a:t>stisni</a:t>
            </a:r>
            <a:r>
              <a:rPr lang="en-US"/>
              <a:t> </a:t>
            </a:r>
            <a:r>
              <a:rPr lang="en-US" err="1"/>
              <a:t>jastuk</a:t>
            </a:r>
            <a:r>
              <a:rPr lang="en-US"/>
              <a:t>, </a:t>
            </a:r>
            <a:r>
              <a:rPr lang="en-US" err="1"/>
              <a:t>obgrli</a:t>
            </a:r>
            <a:r>
              <a:rPr lang="en-US"/>
              <a:t> ga, </a:t>
            </a:r>
            <a:r>
              <a:rPr lang="en-US" err="1"/>
              <a:t>stisni</a:t>
            </a:r>
            <a:r>
              <a:rPr lang="en-US"/>
              <a:t> </a:t>
            </a:r>
            <a:r>
              <a:rPr lang="en-US" err="1"/>
              <a:t>cijelo</a:t>
            </a:r>
            <a:r>
              <a:rPr lang="en-US"/>
              <a:t> </a:t>
            </a:r>
            <a:r>
              <a:rPr lang="en-US" err="1"/>
              <a:t>svoje</a:t>
            </a:r>
            <a:r>
              <a:rPr lang="en-US"/>
              <a:t> </a:t>
            </a:r>
            <a:r>
              <a:rPr lang="en-US" err="1"/>
              <a:t>tijelo</a:t>
            </a:r>
            <a:r>
              <a:rPr lang="en-US"/>
              <a:t> </a:t>
            </a:r>
            <a:r>
              <a:rPr lang="en-US" err="1"/>
              <a:t>i</a:t>
            </a:r>
            <a:r>
              <a:rPr lang="en-US"/>
              <a:t> </a:t>
            </a:r>
            <a:r>
              <a:rPr lang="en-US" err="1"/>
              <a:t>broji</a:t>
            </a:r>
            <a:r>
              <a:rPr lang="en-US"/>
              <a:t> do 3.</a:t>
            </a:r>
          </a:p>
          <a:p>
            <a:pPr algn="ctr">
              <a:lnSpc>
                <a:spcPct val="100000"/>
              </a:lnSpc>
            </a:pPr>
            <a:r>
              <a:rPr lang="en-US" err="1"/>
              <a:t>Zatim</a:t>
            </a:r>
            <a:r>
              <a:rPr lang="en-US"/>
              <a:t> </a:t>
            </a:r>
            <a:r>
              <a:rPr lang="en-US" err="1"/>
              <a:t>prestani</a:t>
            </a:r>
            <a:r>
              <a:rPr lang="en-US"/>
              <a:t> </a:t>
            </a:r>
            <a:r>
              <a:rPr lang="en-US" err="1"/>
              <a:t>čvrsto</a:t>
            </a:r>
            <a:r>
              <a:rPr lang="en-US"/>
              <a:t> </a:t>
            </a:r>
            <a:r>
              <a:rPr lang="en-US" err="1"/>
              <a:t>držati</a:t>
            </a:r>
            <a:r>
              <a:rPr lang="en-US"/>
              <a:t> </a:t>
            </a:r>
            <a:r>
              <a:rPr lang="en-US" err="1"/>
              <a:t>jastuk</a:t>
            </a:r>
            <a:r>
              <a:rPr lang="en-US"/>
              <a:t>, </a:t>
            </a:r>
            <a:r>
              <a:rPr lang="en-US" err="1"/>
              <a:t>opusti</a:t>
            </a:r>
            <a:r>
              <a:rPr lang="en-US"/>
              <a:t> se </a:t>
            </a:r>
            <a:r>
              <a:rPr lang="en-US" err="1"/>
              <a:t>dok</a:t>
            </a:r>
            <a:r>
              <a:rPr lang="en-US"/>
              <a:t> </a:t>
            </a:r>
            <a:r>
              <a:rPr lang="en-US" err="1"/>
              <a:t>izdišeš</a:t>
            </a:r>
            <a:r>
              <a:rPr lang="en-US"/>
              <a:t> </a:t>
            </a:r>
            <a:r>
              <a:rPr lang="en-US" err="1"/>
              <a:t>i</a:t>
            </a:r>
            <a:r>
              <a:rPr lang="en-US"/>
              <a:t> </a:t>
            </a:r>
            <a:r>
              <a:rPr lang="en-US" err="1"/>
              <a:t>broji</a:t>
            </a:r>
            <a:r>
              <a:rPr lang="en-US"/>
              <a:t> do 4!</a:t>
            </a:r>
          </a:p>
          <a:p>
            <a:pPr algn="ctr">
              <a:lnSpc>
                <a:spcPct val="100000"/>
              </a:lnSpc>
            </a:pPr>
            <a:r>
              <a:rPr lang="en-US"/>
              <a:t>Dok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opušten</a:t>
            </a:r>
            <a:r>
              <a:rPr lang="en-US"/>
              <a:t>, </a:t>
            </a:r>
            <a:r>
              <a:rPr lang="en-US" err="1"/>
              <a:t>polako</a:t>
            </a:r>
            <a:r>
              <a:rPr lang="en-US"/>
              <a:t> </a:t>
            </a:r>
            <a:r>
              <a:rPr lang="en-US" err="1"/>
              <a:t>i</a:t>
            </a:r>
            <a:r>
              <a:rPr lang="en-US"/>
              <a:t> </a:t>
            </a:r>
            <a:r>
              <a:rPr lang="en-US" err="1"/>
              <a:t>duboko</a:t>
            </a:r>
            <a:r>
              <a:rPr lang="en-US"/>
              <a:t> </a:t>
            </a:r>
            <a:r>
              <a:rPr lang="en-US" err="1"/>
              <a:t>udahni</a:t>
            </a:r>
            <a:r>
              <a:rPr lang="en-US"/>
              <a:t> </a:t>
            </a:r>
            <a:r>
              <a:rPr lang="en-US" err="1"/>
              <a:t>brojeći</a:t>
            </a:r>
            <a:r>
              <a:rPr lang="en-US"/>
              <a:t> do 3 </a:t>
            </a:r>
            <a:r>
              <a:rPr lang="en-US" err="1"/>
              <a:t>i</a:t>
            </a:r>
            <a:r>
              <a:rPr lang="en-US"/>
              <a:t> </a:t>
            </a:r>
            <a:r>
              <a:rPr lang="en-US" err="1"/>
              <a:t>izdahni</a:t>
            </a:r>
            <a:r>
              <a:rPr lang="en-US"/>
              <a:t> </a:t>
            </a:r>
            <a:r>
              <a:rPr lang="en-US" err="1"/>
              <a:t>brojeći</a:t>
            </a:r>
            <a:r>
              <a:rPr lang="en-US"/>
              <a:t> do 4.</a:t>
            </a:r>
          </a:p>
          <a:p>
            <a:pPr algn="ctr">
              <a:lnSpc>
                <a:spcPct val="100000"/>
              </a:lnSpc>
            </a:pPr>
            <a:r>
              <a:rPr lang="en-US" err="1"/>
              <a:t>Ponovi</a:t>
            </a:r>
            <a:r>
              <a:rPr lang="en-US"/>
              <a:t> </a:t>
            </a:r>
            <a:r>
              <a:rPr lang="en-US" err="1"/>
              <a:t>sve</a:t>
            </a:r>
            <a:r>
              <a:rPr lang="en-US"/>
              <a:t> 5 puta!</a:t>
            </a:r>
          </a:p>
        </p:txBody>
      </p:sp>
      <p:pic>
        <p:nvPicPr>
          <p:cNvPr id="2" name="Picture 3" descr="A picture containing text, snow, skiing, outdoor&#10;&#10;Description automatically generated">
            <a:extLst>
              <a:ext uri="{FF2B5EF4-FFF2-40B4-BE49-F238E27FC236}">
                <a16:creationId xmlns:a16="http://schemas.microsoft.com/office/drawing/2014/main" id="{572195AE-0FD7-F4D0-CA99-67094E866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6763" r="4348"/>
          <a:stretch/>
        </p:blipFill>
        <p:spPr>
          <a:xfrm>
            <a:off x="1682" y="10"/>
            <a:ext cx="6096000" cy="685799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3745597-CF0F-4C14-83C4-612B382A9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10258" y="5849932"/>
            <a:ext cx="867485" cy="115439"/>
            <a:chOff x="8910933" y="1861308"/>
            <a:chExt cx="867485" cy="1154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71CB755-D435-4BD8-A3DB-B304ED0E7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B7F2CAE-48A1-4EAD-BDD1-4DA217AC0F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8FB73A0-9D61-4989-BA5F-7EF6308D8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208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AC9656C-AED6-412E-9226-B7F196400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BC820D-D527-47CE-ABB0-DA0BB5B04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DD315B-AEF9-490C-9438-C80F80405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" y="159026"/>
            <a:ext cx="11891037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FBACB99-4D66-429D-1432-B6EC92F341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6270719"/>
              </p:ext>
            </p:extLst>
          </p:nvPr>
        </p:nvGraphicFramePr>
        <p:xfrm>
          <a:off x="1255690" y="868197"/>
          <a:ext cx="10183392" cy="5507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203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524A53-44C8-4EDF-B15E-67428BF54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A4524A53-44C8-4EDF-B15E-67428BF54C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D16E35-1B9A-4C19-9D6E-5816A4104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ADD16E35-1B9A-4C19-9D6E-5816A4104A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ED6B3A-DC97-4F79-87DC-E5507636F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7FED6B3A-DC97-4F79-87DC-E5507636F2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0E7041-97F7-436A-92A9-663F3E0E1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C70E7041-97F7-436A-92A9-663F3E0E16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E8154A-D15F-4BDB-85CD-8E98C38D5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AFE8154A-D15F-4BDB-85CD-8E98C38D57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CC9181-3BDE-40BA-816E-9F6E914C6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01CC9181-3BDE-40BA-816E-9F6E914C68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22176A-41DB-4D9A-9B6F-F2296F1ED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4A8DF5-445E-49C5-B10A-8DF5FEFBC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4E38D9-EFB8-40B5-B42B-514FBF180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2BC6F1-6739-7982-4BEC-4AF7CC961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121" y="378939"/>
            <a:ext cx="9229167" cy="1288825"/>
          </a:xfrm>
        </p:spPr>
        <p:txBody>
          <a:bodyPr anchor="b">
            <a:normAutofit/>
          </a:bodyPr>
          <a:lstStyle/>
          <a:p>
            <a:pPr algn="ctr"/>
            <a:r>
              <a:rPr lang="en-US"/>
              <a:t>ZNAŠ LI VOZITI BICIKL?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057A5-B053-BC30-DDE9-ADE87D132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5294" y="1448272"/>
            <a:ext cx="6617773" cy="4735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err="1"/>
              <a:t>Sigurno</a:t>
            </a:r>
            <a:r>
              <a:rPr lang="en-US" dirty="0"/>
              <a:t>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znaš</a:t>
            </a:r>
            <a:r>
              <a:rPr lang="en-US" dirty="0"/>
              <a:t> </a:t>
            </a:r>
            <a:r>
              <a:rPr lang="en-US" dirty="0" err="1"/>
              <a:t>voziti</a:t>
            </a:r>
            <a:r>
              <a:rPr lang="en-US" dirty="0"/>
              <a:t> </a:t>
            </a:r>
            <a:r>
              <a:rPr lang="en-US" dirty="0" err="1"/>
              <a:t>bicikl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ćeš</a:t>
            </a:r>
            <a:r>
              <a:rPr lang="en-US" dirty="0"/>
              <a:t> </a:t>
            </a:r>
            <a:r>
              <a:rPr lang="en-US" dirty="0" err="1"/>
              <a:t>naučiti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</a:pPr>
            <a:r>
              <a:rPr lang="en-US" dirty="0" err="1"/>
              <a:t>Vožnja</a:t>
            </a:r>
            <a:r>
              <a:rPr lang="en-US" dirty="0"/>
              <a:t> je </a:t>
            </a:r>
            <a:r>
              <a:rPr lang="en-US" dirty="0" err="1"/>
              <a:t>biciklom</a:t>
            </a:r>
            <a:r>
              <a:rPr lang="en-US" dirty="0"/>
              <a:t> </a:t>
            </a:r>
            <a:r>
              <a:rPr lang="en-US" dirty="0" err="1"/>
              <a:t>najčešće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zabavna</a:t>
            </a:r>
            <a:r>
              <a:rPr lang="en-US" dirty="0"/>
              <a:t> - </a:t>
            </a:r>
            <a:r>
              <a:rPr lang="en-US" dirty="0" err="1"/>
              <a:t>odlučuješ</a:t>
            </a:r>
            <a:r>
              <a:rPr lang="en-US" dirty="0"/>
              <a:t> </a:t>
            </a:r>
            <a:r>
              <a:rPr lang="en-US" dirty="0" err="1"/>
              <a:t>kuda</a:t>
            </a:r>
            <a:r>
              <a:rPr lang="en-US" dirty="0"/>
              <a:t> </a:t>
            </a:r>
            <a:r>
              <a:rPr lang="en-US" dirty="0" err="1"/>
              <a:t>ćeš</a:t>
            </a:r>
            <a:r>
              <a:rPr lang="en-US" dirty="0"/>
              <a:t> </a:t>
            </a:r>
            <a:r>
              <a:rPr lang="en-US" dirty="0" err="1"/>
              <a:t>voziti</a:t>
            </a:r>
            <a:r>
              <a:rPr lang="en-US" dirty="0"/>
              <a:t>, </a:t>
            </a:r>
            <a:r>
              <a:rPr lang="en-US" dirty="0" err="1"/>
              <a:t>kamo</a:t>
            </a:r>
            <a:r>
              <a:rPr lang="en-US" dirty="0"/>
              <a:t> </a:t>
            </a:r>
            <a:r>
              <a:rPr lang="en-US" dirty="0" err="1"/>
              <a:t>ćeš</a:t>
            </a:r>
            <a:r>
              <a:rPr lang="en-US" dirty="0"/>
              <a:t> </a:t>
            </a:r>
            <a:r>
              <a:rPr lang="en-US" dirty="0" err="1"/>
              <a:t>stići</a:t>
            </a:r>
            <a:r>
              <a:rPr lang="en-US" dirty="0"/>
              <a:t>...</a:t>
            </a:r>
          </a:p>
          <a:p>
            <a:pPr>
              <a:lnSpc>
                <a:spcPct val="100000"/>
              </a:lnSpc>
            </a:pPr>
            <a:r>
              <a:rPr lang="en-US" dirty="0" err="1"/>
              <a:t>Međutim</a:t>
            </a:r>
            <a:r>
              <a:rPr lang="en-US" dirty="0"/>
              <a:t>, </a:t>
            </a:r>
            <a:r>
              <a:rPr lang="en-US" dirty="0" err="1"/>
              <a:t>vožnja</a:t>
            </a:r>
            <a:r>
              <a:rPr lang="en-US" dirty="0"/>
              <a:t> je 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/>
              <a:t>težak</a:t>
            </a:r>
            <a:r>
              <a:rPr lang="en-US" dirty="0"/>
              <a:t> </a:t>
            </a:r>
            <a:r>
              <a:rPr lang="en-US" dirty="0" err="1"/>
              <a:t>posao</a:t>
            </a:r>
            <a:r>
              <a:rPr lang="en-US" dirty="0"/>
              <a:t>: </a:t>
            </a:r>
          </a:p>
          <a:p>
            <a:pPr>
              <a:lnSpc>
                <a:spcPct val="100000"/>
              </a:lnSpc>
            </a:pPr>
            <a:r>
              <a:rPr lang="en-US" dirty="0"/>
              <a:t>       - </a:t>
            </a:r>
            <a:r>
              <a:rPr lang="en-US" dirty="0" err="1"/>
              <a:t>moraš</a:t>
            </a:r>
            <a:r>
              <a:rPr lang="en-US" dirty="0"/>
              <a:t> </a:t>
            </a:r>
            <a:r>
              <a:rPr lang="en-US" dirty="0" err="1"/>
              <a:t>cijelo</a:t>
            </a:r>
            <a:r>
              <a:rPr lang="en-US" dirty="0"/>
              <a:t> </a:t>
            </a:r>
            <a:r>
              <a:rPr lang="en-US" dirty="0" err="1"/>
              <a:t>vrijeme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pažljiv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       - </a:t>
            </a:r>
            <a:r>
              <a:rPr lang="en-US" dirty="0" err="1"/>
              <a:t>moraš</a:t>
            </a:r>
            <a:r>
              <a:rPr lang="en-US" dirty="0"/>
              <a:t> </a:t>
            </a:r>
            <a:r>
              <a:rPr lang="en-US" dirty="0" err="1"/>
              <a:t>upravljač</a:t>
            </a:r>
            <a:r>
              <a:rPr lang="en-US" dirty="0"/>
              <a:t> (</a:t>
            </a:r>
            <a:r>
              <a:rPr lang="en-US" dirty="0" err="1"/>
              <a:t>volan</a:t>
            </a:r>
            <a:r>
              <a:rPr lang="en-US" dirty="0"/>
              <a:t>) </a:t>
            </a:r>
            <a:r>
              <a:rPr lang="en-US" dirty="0" err="1"/>
              <a:t>držati</a:t>
            </a:r>
            <a:r>
              <a:rPr lang="en-US" dirty="0"/>
              <a:t> pod </a:t>
            </a:r>
            <a:r>
              <a:rPr lang="en-US" dirty="0" err="1"/>
              <a:t>kontrolom</a:t>
            </a:r>
            <a:r>
              <a:rPr lang="en-US" dirty="0"/>
              <a:t>, </a:t>
            </a:r>
            <a:r>
              <a:rPr lang="en-US" dirty="0" err="1"/>
              <a:t>moraš</a:t>
            </a:r>
            <a:r>
              <a:rPr lang="en-US" dirty="0"/>
              <a:t> ga </a:t>
            </a:r>
            <a:r>
              <a:rPr lang="en-US" dirty="0" err="1"/>
              <a:t>pomicati</a:t>
            </a:r>
            <a:r>
              <a:rPr lang="en-US" dirty="0"/>
              <a:t> </a:t>
            </a:r>
            <a:r>
              <a:rPr lang="en-US" dirty="0" err="1"/>
              <a:t>točno</a:t>
            </a:r>
            <a:r>
              <a:rPr lang="en-US" dirty="0"/>
              <a:t> </a:t>
            </a:r>
            <a:r>
              <a:rPr lang="en-US" dirty="0" err="1"/>
              <a:t>koliko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(</a:t>
            </a:r>
            <a:r>
              <a:rPr lang="en-US" dirty="0" err="1"/>
              <a:t>ni</a:t>
            </a:r>
            <a:r>
              <a:rPr lang="en-US" dirty="0"/>
              <a:t> </a:t>
            </a:r>
            <a:r>
              <a:rPr lang="en-US" dirty="0" err="1"/>
              <a:t>previše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premalo</a:t>
            </a:r>
            <a:r>
              <a:rPr lang="en-US" dirty="0"/>
              <a:t>) </a:t>
            </a:r>
            <a:r>
              <a:rPr lang="en-US" dirty="0" err="1"/>
              <a:t>kako</a:t>
            </a:r>
            <a:r>
              <a:rPr lang="en-US" dirty="0"/>
              <a:t> ne bi </a:t>
            </a:r>
            <a:r>
              <a:rPr lang="en-US" dirty="0" err="1"/>
              <a:t>izgubio</a:t>
            </a:r>
            <a:r>
              <a:rPr lang="en-US" dirty="0"/>
              <a:t> </a:t>
            </a:r>
            <a:r>
              <a:rPr lang="en-US" dirty="0" err="1"/>
              <a:t>kontrolu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       - </a:t>
            </a:r>
            <a:r>
              <a:rPr lang="en-US" dirty="0" err="1"/>
              <a:t>moraš</a:t>
            </a:r>
            <a:r>
              <a:rPr lang="en-US" dirty="0"/>
              <a:t> </a:t>
            </a:r>
            <a:r>
              <a:rPr lang="en-US" dirty="0" err="1"/>
              <a:t>slijediti</a:t>
            </a:r>
            <a:r>
              <a:rPr lang="en-US" dirty="0"/>
              <a:t> </a:t>
            </a:r>
            <a:r>
              <a:rPr lang="en-US" dirty="0" err="1"/>
              <a:t>pravila</a:t>
            </a:r>
            <a:r>
              <a:rPr lang="en-US" dirty="0"/>
              <a:t> u </a:t>
            </a:r>
            <a:r>
              <a:rPr lang="en-US" dirty="0" err="1"/>
              <a:t>prometu</a:t>
            </a:r>
            <a:r>
              <a:rPr lang="en-US" dirty="0"/>
              <a:t> da ne </a:t>
            </a:r>
            <a:r>
              <a:rPr lang="en-US" dirty="0" err="1"/>
              <a:t>izgubiš</a:t>
            </a:r>
            <a:r>
              <a:rPr lang="en-US" dirty="0"/>
              <a:t> </a:t>
            </a:r>
            <a:r>
              <a:rPr lang="en-US" dirty="0" err="1"/>
              <a:t>kontrolu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 ne </a:t>
            </a:r>
            <a:r>
              <a:rPr lang="en-US" dirty="0" err="1"/>
              <a:t>sudariš</a:t>
            </a:r>
            <a:r>
              <a:rPr lang="en-US" dirty="0"/>
              <a:t> se/</a:t>
            </a:r>
            <a:r>
              <a:rPr lang="en-US" dirty="0" err="1"/>
              <a:t>padneš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 sl.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843D656-930B-2294-B893-9F0A27BB33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7"/>
          <a:stretch/>
        </p:blipFill>
        <p:spPr>
          <a:xfrm>
            <a:off x="805276" y="1921141"/>
            <a:ext cx="3707516" cy="377516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87FFE71-34DC-4C53-AE0F-6B141D08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7" y="5854127"/>
            <a:ext cx="867485" cy="115439"/>
            <a:chOff x="8910933" y="1861308"/>
            <a:chExt cx="867485" cy="1154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DF92F1-0E20-46AC-BB8F-F66926B40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FA14CB4-8459-4D23-B4FF-8F9868E3FC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0C763F-37C4-4E00-AEB2-8867F4AA25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325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22176A-41DB-4D9A-9B6F-F2296F1ED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4A8DF5-445E-49C5-B10A-8DF5FEFBC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4E38D9-EFB8-40B5-B42B-514FBF180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FBBDE-ABE7-109B-C4BE-BB996F4F5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2995" y="722376"/>
            <a:ext cx="5129972" cy="1288825"/>
          </a:xfrm>
        </p:spPr>
        <p:txBody>
          <a:bodyPr anchor="b">
            <a:normAutofit/>
          </a:bodyPr>
          <a:lstStyle/>
          <a:p>
            <a:pPr algn="ctr"/>
            <a:r>
              <a:rPr lang="en-US"/>
              <a:t>I ONDA...KAD SE USPIJEŠ SMIRITI...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ADDCD-A333-79D4-4BF4-3CE489647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3081" y="1716582"/>
            <a:ext cx="5609802" cy="4735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dirty="0"/>
              <a:t>POKUŠAJ RIJEŠITI PROBLEM KOJI IMAŠ; </a:t>
            </a:r>
          </a:p>
          <a:p>
            <a:pPr algn="ctr">
              <a:lnSpc>
                <a:spcPct val="100000"/>
              </a:lnSpc>
            </a:pPr>
            <a:r>
              <a:rPr lang="en-US" dirty="0"/>
              <a:t>RECI ŠTO MISLIŠ,  ALI NA NAČIN KOJI NE UGROŽAVA DRUGE.</a:t>
            </a:r>
          </a:p>
          <a:p>
            <a:pPr algn="ctr">
              <a:lnSpc>
                <a:spcPct val="100000"/>
              </a:lnSpc>
            </a:pPr>
            <a:r>
              <a:rPr lang="en-US" dirty="0" err="1"/>
              <a:t>Rečenice</a:t>
            </a:r>
            <a:r>
              <a:rPr lang="en-US" dirty="0"/>
              <a:t>: </a:t>
            </a:r>
          </a:p>
          <a:p>
            <a:pPr algn="ctr">
              <a:lnSpc>
                <a:spcPct val="100000"/>
              </a:lnSpc>
            </a:pPr>
            <a:r>
              <a:rPr lang="en-US" i="1" dirty="0"/>
              <a:t>"Ti </a:t>
            </a:r>
            <a:r>
              <a:rPr lang="en-US" i="1" dirty="0" err="1"/>
              <a:t>uvijek</a:t>
            </a:r>
            <a:r>
              <a:rPr lang="en-US" i="1" dirty="0"/>
              <a:t> </a:t>
            </a:r>
            <a:r>
              <a:rPr lang="en-US" i="1" dirty="0" err="1"/>
              <a:t>biraš</a:t>
            </a:r>
            <a:r>
              <a:rPr lang="en-US" i="1" dirty="0"/>
              <a:t> </a:t>
            </a:r>
            <a:r>
              <a:rPr lang="en-US" i="1" dirty="0" err="1"/>
              <a:t>što</a:t>
            </a:r>
            <a:r>
              <a:rPr lang="en-US" i="1" dirty="0"/>
              <a:t> </a:t>
            </a:r>
            <a:r>
              <a:rPr lang="en-US" i="1" dirty="0" err="1"/>
              <a:t>će</a:t>
            </a:r>
            <a:r>
              <a:rPr lang="en-US" i="1" dirty="0"/>
              <a:t> se </a:t>
            </a:r>
            <a:r>
              <a:rPr lang="en-US" i="1" dirty="0" err="1"/>
              <a:t>gledati</a:t>
            </a:r>
            <a:r>
              <a:rPr lang="en-US" i="1" dirty="0"/>
              <a:t> </a:t>
            </a:r>
            <a:r>
              <a:rPr lang="en-US" i="1" dirty="0" err="1"/>
              <a:t>na</a:t>
            </a:r>
            <a:r>
              <a:rPr lang="en-US" i="1" dirty="0"/>
              <a:t> TV-u!"</a:t>
            </a:r>
          </a:p>
          <a:p>
            <a:pPr algn="ctr">
              <a:lnSpc>
                <a:spcPct val="100000"/>
              </a:lnSpc>
            </a:pPr>
            <a:r>
              <a:rPr lang="en-US" i="1" dirty="0"/>
              <a:t>"</a:t>
            </a:r>
            <a:r>
              <a:rPr lang="en-US" i="1" dirty="0" err="1"/>
              <a:t>Stvarno</a:t>
            </a:r>
            <a:r>
              <a:rPr lang="en-US" i="1" dirty="0"/>
              <a:t> </a:t>
            </a:r>
            <a:r>
              <a:rPr lang="en-US" i="1" dirty="0" err="1"/>
              <a:t>želim</a:t>
            </a:r>
            <a:r>
              <a:rPr lang="en-US" i="1" dirty="0"/>
              <a:t> </a:t>
            </a:r>
            <a:r>
              <a:rPr lang="en-US" i="1" dirty="0" err="1"/>
              <a:t>gledati</a:t>
            </a:r>
            <a:r>
              <a:rPr lang="en-US" i="1" dirty="0"/>
              <a:t> </a:t>
            </a:r>
            <a:r>
              <a:rPr lang="en-US" i="1" dirty="0" err="1"/>
              <a:t>tu</a:t>
            </a:r>
            <a:r>
              <a:rPr lang="en-US" i="1" dirty="0"/>
              <a:t> </a:t>
            </a:r>
            <a:r>
              <a:rPr lang="en-US" i="1" dirty="0" err="1"/>
              <a:t>emisiju</a:t>
            </a:r>
            <a:r>
              <a:rPr lang="en-US" i="1" dirty="0"/>
              <a:t>."</a:t>
            </a:r>
          </a:p>
          <a:p>
            <a:pPr algn="ctr">
              <a:lnSpc>
                <a:spcPct val="100000"/>
              </a:lnSpc>
            </a:pPr>
            <a:r>
              <a:rPr lang="en-US" dirty="0" err="1"/>
              <a:t>šalju</a:t>
            </a:r>
            <a:r>
              <a:rPr lang="en-US" dirty="0"/>
              <a:t> </a:t>
            </a:r>
            <a:r>
              <a:rPr lang="en-US" dirty="0" err="1"/>
              <a:t>istu</a:t>
            </a:r>
            <a:r>
              <a:rPr lang="en-US" dirty="0"/>
              <a:t> </a:t>
            </a:r>
            <a:r>
              <a:rPr lang="en-US" dirty="0" err="1"/>
              <a:t>poruku</a:t>
            </a:r>
            <a:r>
              <a:rPr lang="en-US" dirty="0"/>
              <a:t> </a:t>
            </a:r>
            <a:r>
              <a:rPr lang="en-US" dirty="0" err="1"/>
              <a:t>onome</a:t>
            </a:r>
            <a:r>
              <a:rPr lang="en-US" dirty="0"/>
              <a:t> </a:t>
            </a:r>
            <a:r>
              <a:rPr lang="en-US" dirty="0" err="1"/>
              <a:t>kojima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govorite</a:t>
            </a:r>
            <a:r>
              <a:rPr lang="en-US" dirty="0"/>
              <a:t>,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prva</a:t>
            </a:r>
            <a:r>
              <a:rPr lang="en-US" dirty="0"/>
              <a:t> </a:t>
            </a:r>
            <a:r>
              <a:rPr lang="en-US" dirty="0" err="1"/>
              <a:t>izaziva</a:t>
            </a:r>
            <a:r>
              <a:rPr lang="en-US" dirty="0"/>
              <a:t> </a:t>
            </a:r>
            <a:r>
              <a:rPr lang="en-US" dirty="0" err="1"/>
              <a:t>ljutnju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tebe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onoga</a:t>
            </a:r>
            <a:r>
              <a:rPr lang="en-US" dirty="0"/>
              <a:t> </a:t>
            </a:r>
            <a:r>
              <a:rPr lang="en-US" dirty="0" err="1"/>
              <a:t>kome</a:t>
            </a:r>
            <a:r>
              <a:rPr lang="en-US" dirty="0"/>
              <a:t> je </a:t>
            </a:r>
            <a:r>
              <a:rPr lang="en-US" dirty="0" err="1"/>
              <a:t>upućena</a:t>
            </a:r>
            <a:r>
              <a:rPr lang="en-US" dirty="0"/>
              <a:t>, za </a:t>
            </a:r>
            <a:r>
              <a:rPr lang="en-US" dirty="0" err="1"/>
              <a:t>razliku</a:t>
            </a:r>
            <a:r>
              <a:rPr lang="en-US" dirty="0"/>
              <a:t> od </a:t>
            </a:r>
            <a:r>
              <a:rPr lang="en-US" dirty="0" err="1"/>
              <a:t>druge</a:t>
            </a:r>
            <a:r>
              <a:rPr lang="en-US" dirty="0"/>
              <a:t>.</a:t>
            </a:r>
          </a:p>
        </p:txBody>
      </p:sp>
      <p:pic>
        <p:nvPicPr>
          <p:cNvPr id="4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38E7966C-ED95-684F-2C51-7C5E55C92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94" y="1231027"/>
            <a:ext cx="4395946" cy="439594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87FFE71-34DC-4C53-AE0F-6B141D08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74239" y="5850225"/>
            <a:ext cx="867485" cy="115439"/>
            <a:chOff x="8910933" y="1861308"/>
            <a:chExt cx="867485" cy="1154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DF92F1-0E20-46AC-BB8F-F66926B40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FA14CB4-8459-4D23-B4FF-8F9868E3FC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0C763F-37C4-4E00-AEB2-8867F4AA25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264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081" y="159026"/>
            <a:ext cx="11886519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C00022-0C7E-AF18-F5E8-8F1481026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1"/>
            <a:ext cx="5836920" cy="1288884"/>
          </a:xfrm>
        </p:spPr>
        <p:txBody>
          <a:bodyPr anchor="b">
            <a:normAutofit/>
          </a:bodyPr>
          <a:lstStyle/>
          <a:p>
            <a:pPr algn="ctr"/>
            <a:r>
              <a:rPr lang="en-US"/>
              <a:t>AKO IMAŠ PROBLEM S LJUTNJOM...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81303-FCC1-4EC1-C8DA-7516596C0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529" y="2732545"/>
            <a:ext cx="5384169" cy="32328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algn="ctr">
              <a:lnSpc>
                <a:spcPct val="100000"/>
              </a:lnSpc>
              <a:buFont typeface="Calibri"/>
              <a:buChar char="-"/>
            </a:pPr>
            <a:r>
              <a:rPr lang="en-US" sz="1600" dirty="0"/>
              <a:t>ČESTO UPADAŠ U SVAĐE</a:t>
            </a:r>
            <a:endParaRPr lang="sr-Latn-RS"/>
          </a:p>
          <a:p>
            <a:pPr marL="285750" indent="-285750" algn="ctr">
              <a:lnSpc>
                <a:spcPct val="100000"/>
              </a:lnSpc>
              <a:buFont typeface="Calibri"/>
              <a:buChar char="-"/>
            </a:pPr>
            <a:r>
              <a:rPr lang="en-US" sz="1600" dirty="0"/>
              <a:t>LAKO TE "IZBACITI IZ TAKTA"</a:t>
            </a:r>
          </a:p>
          <a:p>
            <a:pPr marL="285750" indent="-285750" algn="ctr">
              <a:lnSpc>
                <a:spcPct val="100000"/>
              </a:lnSpc>
              <a:buFont typeface="Calibri"/>
              <a:buChar char="-"/>
            </a:pPr>
            <a:r>
              <a:rPr lang="en-US" sz="1600" dirty="0"/>
              <a:t>REAGIRAŠ NA AGRESIVAN NAČIN PREMA SEBI ILI DRUGIMA OKO SEBE,</a:t>
            </a:r>
          </a:p>
          <a:p>
            <a:pPr algn="ctr">
              <a:lnSpc>
                <a:spcPct val="100000"/>
              </a:lnSpc>
            </a:pPr>
            <a:r>
              <a:rPr lang="en-US" sz="1600" dirty="0"/>
              <a:t>JAVI SE ZA POMOĆ!</a:t>
            </a:r>
          </a:p>
          <a:p>
            <a:pPr algn="ctr">
              <a:lnSpc>
                <a:spcPct val="100000"/>
              </a:lnSpc>
            </a:pPr>
            <a:r>
              <a:rPr lang="en-US" sz="1600" dirty="0"/>
              <a:t>ŠKOLSKI PEDAGOG I PSIHOLOG MOGU TI POMOĆI OKO OVOG PROBLEMA.</a:t>
            </a:r>
          </a:p>
          <a:p>
            <a:pPr algn="ctr">
              <a:lnSpc>
                <a:spcPct val="100000"/>
              </a:lnSpc>
            </a:pPr>
            <a:r>
              <a:rPr lang="en-US" sz="1600" dirty="0"/>
              <a:t>ZAJEDNO ĆETE PRONAĆI NAČIN KAKO KONTROLIRATI LJUTNJU I UNAPRIJEDITI TVOJ ODNOS S DRUGIM VRŠNJACIMA.</a:t>
            </a:r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0CEC62A9-EE8F-9BD8-80D8-46053062566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41239" y="1025558"/>
            <a:ext cx="3666392" cy="471068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73091F1-AA5A-47C6-9502-D5870A72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513418" y="2320171"/>
            <a:ext cx="867485" cy="115439"/>
            <a:chOff x="8910933" y="1861308"/>
            <a:chExt cx="867485" cy="1154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085C4F7-6E91-4DF6-BB01-A46132BC3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5476588-B9AD-4662-A085-8E4D91493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CDB34B3-D348-476E-BE7F-1139370F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586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20EDC-BFB5-766B-97F0-1FCFA6095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 ZA KRAJ: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D6A571C-C5E9-7058-560E-8BCEAE4C60D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28700" y="2161903"/>
          <a:ext cx="10134600" cy="3969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96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FD0393-392D-4D58-A230-E025B813D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19FD0393-392D-4D58-A230-E025B813D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19FD0393-392D-4D58-A230-E025B813D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8460D6-A21B-44A1-9309-02763FEE1C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C28460D6-A21B-44A1-9309-02763FEE1C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C28460D6-A21B-44A1-9309-02763FEE1C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B9AA11-865B-4582-9E0F-8D014D614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94B9AA11-865B-4582-9E0F-8D014D614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94B9AA11-865B-4582-9E0F-8D014D614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90053C-1150-4A3D-81C6-CA96A12D2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0990053C-1150-4A3D-81C6-CA96A12D2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0990053C-1150-4A3D-81C6-CA96A12D2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A2B64F-168D-4296-9FC6-182F92103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11A2B64F-168D-4296-9FC6-182F92103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11A2B64F-168D-4296-9FC6-182F92103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905C695-F54E-4EF8-8AEF-811D460E7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5CD2A3-2099-476E-9A85-55DC735FA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902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D19418-FF2D-C6A3-15FC-AD1E018FC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35" y="-67695"/>
            <a:ext cx="6530149" cy="58006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000" spc="390" dirty="0">
                <a:ea typeface="+mj-lt"/>
                <a:cs typeface="+mj-lt"/>
              </a:rPr>
              <a:t>U </a:t>
            </a:r>
            <a:r>
              <a:rPr lang="en-US" sz="2000" spc="390" dirty="0" err="1">
                <a:ea typeface="+mj-lt"/>
                <a:cs typeface="+mj-lt"/>
              </a:rPr>
              <a:t>hodniku</a:t>
            </a:r>
            <a:r>
              <a:rPr lang="en-US" sz="2000" spc="390" dirty="0">
                <a:ea typeface="+mj-lt"/>
                <a:cs typeface="+mj-lt"/>
              </a:rPr>
              <a:t>, </a:t>
            </a:r>
            <a:r>
              <a:rPr lang="en-US" sz="2000" spc="390" dirty="0" err="1">
                <a:ea typeface="+mj-lt"/>
                <a:cs typeface="+mj-lt"/>
              </a:rPr>
              <a:t>gdje</a:t>
            </a:r>
            <a:r>
              <a:rPr lang="en-US" sz="2000" spc="390" dirty="0">
                <a:ea typeface="+mj-lt"/>
                <a:cs typeface="+mj-lt"/>
              </a:rPr>
              <a:t> se </a:t>
            </a:r>
            <a:r>
              <a:rPr lang="en-US" sz="2000" spc="390" dirty="0" err="1">
                <a:ea typeface="+mj-lt"/>
                <a:cs typeface="+mj-lt"/>
              </a:rPr>
              <a:t>nalazi</a:t>
            </a:r>
            <a:r>
              <a:rPr lang="en-US" sz="2000" spc="390" dirty="0">
                <a:ea typeface="+mj-lt"/>
                <a:cs typeface="+mj-lt"/>
              </a:rPr>
              <a:t> </a:t>
            </a:r>
            <a:r>
              <a:rPr lang="en-US" sz="2000" spc="390" dirty="0" err="1">
                <a:ea typeface="+mj-lt"/>
                <a:cs typeface="+mj-lt"/>
              </a:rPr>
              <a:t>stručna</a:t>
            </a:r>
            <a:r>
              <a:rPr lang="en-US" sz="2000" spc="390" dirty="0">
                <a:ea typeface="+mj-lt"/>
                <a:cs typeface="+mj-lt"/>
              </a:rPr>
              <a:t> </a:t>
            </a:r>
            <a:br>
              <a:rPr lang="hr-HR" sz="2000" spc="390" dirty="0">
                <a:ea typeface="+mj-lt"/>
                <a:cs typeface="+mj-lt"/>
              </a:rPr>
            </a:br>
            <a:r>
              <a:rPr lang="en-US" sz="2000" spc="390" dirty="0" err="1">
                <a:ea typeface="+mj-lt"/>
                <a:cs typeface="+mj-lt"/>
              </a:rPr>
              <a:t>služba</a:t>
            </a:r>
            <a:r>
              <a:rPr lang="en-US" sz="2000" spc="390" dirty="0">
                <a:ea typeface="+mj-lt"/>
                <a:cs typeface="+mj-lt"/>
              </a:rPr>
              <a:t>, </a:t>
            </a:r>
            <a:br>
              <a:rPr lang="en-US" sz="2000" spc="390" dirty="0">
                <a:ea typeface="+mj-lt"/>
                <a:cs typeface="+mj-lt"/>
              </a:rPr>
            </a:br>
            <a:r>
              <a:rPr lang="en-US" sz="2000" spc="390" dirty="0" err="1">
                <a:ea typeface="+mj-lt"/>
                <a:cs typeface="+mj-lt"/>
              </a:rPr>
              <a:t>postoji</a:t>
            </a:r>
            <a:r>
              <a:rPr lang="en-US" sz="2000" spc="390" dirty="0">
                <a:ea typeface="+mj-lt"/>
                <a:cs typeface="+mj-lt"/>
              </a:rPr>
              <a:t> </a:t>
            </a:r>
            <a:r>
              <a:rPr lang="en-US" sz="2000" spc="390" dirty="0" err="1">
                <a:ea typeface="+mj-lt"/>
                <a:cs typeface="+mj-lt"/>
              </a:rPr>
              <a:t>novi</a:t>
            </a:r>
            <a:r>
              <a:rPr lang="en-US" sz="2000" spc="390" dirty="0">
                <a:ea typeface="+mj-lt"/>
                <a:cs typeface="+mj-lt"/>
              </a:rPr>
              <a:t> </a:t>
            </a:r>
            <a:r>
              <a:rPr lang="en-US" sz="2000" spc="390" dirty="0" err="1">
                <a:ea typeface="+mj-lt"/>
                <a:cs typeface="+mj-lt"/>
              </a:rPr>
              <a:t>mirni</a:t>
            </a:r>
            <a:r>
              <a:rPr lang="en-US" sz="2000" spc="390" dirty="0">
                <a:ea typeface="+mj-lt"/>
                <a:cs typeface="+mj-lt"/>
              </a:rPr>
              <a:t> KUTAK u </a:t>
            </a:r>
            <a:r>
              <a:rPr lang="en-US" sz="2000" spc="390" dirty="0" err="1">
                <a:ea typeface="+mj-lt"/>
                <a:cs typeface="+mj-lt"/>
              </a:rPr>
              <a:t>kojem</a:t>
            </a:r>
            <a:r>
              <a:rPr lang="en-US" sz="2000" spc="390" dirty="0">
                <a:ea typeface="+mj-lt"/>
                <a:cs typeface="+mj-lt"/>
              </a:rPr>
              <a:t> se </a:t>
            </a:r>
            <a:r>
              <a:rPr lang="en-US" sz="2000" spc="390" dirty="0" err="1">
                <a:ea typeface="+mj-lt"/>
                <a:cs typeface="+mj-lt"/>
              </a:rPr>
              <a:t>nalaze</a:t>
            </a:r>
            <a:r>
              <a:rPr lang="en-US" sz="2000" spc="390" dirty="0">
                <a:ea typeface="+mj-lt"/>
                <a:cs typeface="+mj-lt"/>
              </a:rPr>
              <a:t> </a:t>
            </a:r>
            <a:r>
              <a:rPr lang="en-US" sz="2000" spc="390" dirty="0" err="1">
                <a:ea typeface="+mj-lt"/>
                <a:cs typeface="+mj-lt"/>
              </a:rPr>
              <a:t>knjige</a:t>
            </a:r>
            <a:r>
              <a:rPr lang="en-US" sz="2000" spc="390" dirty="0">
                <a:ea typeface="+mj-lt"/>
                <a:cs typeface="+mj-lt"/>
              </a:rPr>
              <a:t> za </a:t>
            </a:r>
            <a:r>
              <a:rPr lang="en-US" sz="2000" spc="390" dirty="0" err="1">
                <a:ea typeface="+mj-lt"/>
                <a:cs typeface="+mj-lt"/>
              </a:rPr>
              <a:t>djecu</a:t>
            </a:r>
            <a:r>
              <a:rPr lang="en-US" sz="2000" spc="390" dirty="0">
                <a:ea typeface="+mj-lt"/>
                <a:cs typeface="+mj-lt"/>
              </a:rPr>
              <a:t> </a:t>
            </a:r>
            <a:r>
              <a:rPr lang="hr-HR" sz="2000" spc="390" dirty="0">
                <a:ea typeface="+mj-lt"/>
                <a:cs typeface="+mj-lt"/>
              </a:rPr>
              <a:t>i</a:t>
            </a:r>
            <a:r>
              <a:rPr lang="en-US" sz="2000" spc="390" dirty="0">
                <a:ea typeface="+mj-lt"/>
                <a:cs typeface="+mj-lt"/>
              </a:rPr>
              <a:t> </a:t>
            </a:r>
            <a:r>
              <a:rPr lang="en-US" sz="2000" spc="390" dirty="0" err="1">
                <a:ea typeface="+mj-lt"/>
                <a:cs typeface="+mj-lt"/>
              </a:rPr>
              <a:t>mlade</a:t>
            </a:r>
            <a:r>
              <a:rPr lang="en-US" sz="2000" spc="390" dirty="0">
                <a:ea typeface="+mj-lt"/>
                <a:cs typeface="+mj-lt"/>
              </a:rPr>
              <a:t>, </a:t>
            </a:r>
            <a:r>
              <a:rPr lang="en-US" sz="2000" spc="390" dirty="0" err="1">
                <a:ea typeface="+mj-lt"/>
                <a:cs typeface="+mj-lt"/>
              </a:rPr>
              <a:t>razne</a:t>
            </a:r>
            <a:r>
              <a:rPr lang="en-US" sz="2000" spc="390" dirty="0">
                <a:ea typeface="+mj-lt"/>
                <a:cs typeface="+mj-lt"/>
              </a:rPr>
              <a:t> </a:t>
            </a:r>
            <a:r>
              <a:rPr lang="en-US" sz="2000" spc="390" dirty="0" err="1">
                <a:ea typeface="+mj-lt"/>
                <a:cs typeface="+mj-lt"/>
              </a:rPr>
              <a:t>brošure</a:t>
            </a:r>
            <a:r>
              <a:rPr lang="en-US" sz="2000" spc="390" dirty="0">
                <a:ea typeface="+mj-lt"/>
                <a:cs typeface="+mj-lt"/>
              </a:rPr>
              <a:t>, </a:t>
            </a:r>
            <a:br>
              <a:rPr lang="en-US" sz="2000" spc="390" dirty="0">
                <a:ea typeface="+mj-lt"/>
                <a:cs typeface="+mj-lt"/>
              </a:rPr>
            </a:br>
            <a:r>
              <a:rPr lang="en-US" sz="2000" spc="390" dirty="0" err="1">
                <a:ea typeface="+mj-lt"/>
                <a:cs typeface="+mj-lt"/>
              </a:rPr>
              <a:t>pribor</a:t>
            </a:r>
            <a:r>
              <a:rPr lang="en-US" sz="2000" spc="390" dirty="0">
                <a:ea typeface="+mj-lt"/>
                <a:cs typeface="+mj-lt"/>
              </a:rPr>
              <a:t> za </a:t>
            </a:r>
            <a:r>
              <a:rPr lang="en-US" sz="2000" spc="390" dirty="0" err="1">
                <a:ea typeface="+mj-lt"/>
                <a:cs typeface="+mj-lt"/>
              </a:rPr>
              <a:t>kreativno</a:t>
            </a:r>
            <a:r>
              <a:rPr lang="en-US" sz="2000" spc="390" dirty="0">
                <a:ea typeface="+mj-lt"/>
                <a:cs typeface="+mj-lt"/>
              </a:rPr>
              <a:t> </a:t>
            </a:r>
            <a:r>
              <a:rPr lang="en-US" sz="2000" spc="390" dirty="0" err="1">
                <a:ea typeface="+mj-lt"/>
                <a:cs typeface="+mj-lt"/>
              </a:rPr>
              <a:t>izražavanje</a:t>
            </a:r>
            <a:r>
              <a:rPr lang="en-US" sz="2000" spc="390" dirty="0">
                <a:ea typeface="+mj-lt"/>
                <a:cs typeface="+mj-lt"/>
              </a:rPr>
              <a:t>, </a:t>
            </a:r>
            <a:br>
              <a:rPr lang="en-US" sz="2000" spc="390" dirty="0">
                <a:ea typeface="+mj-lt"/>
                <a:cs typeface="+mj-lt"/>
              </a:rPr>
            </a:br>
            <a:r>
              <a:rPr lang="en-US" sz="2000" spc="390" dirty="0" err="1">
                <a:ea typeface="+mj-lt"/>
                <a:cs typeface="+mj-lt"/>
              </a:rPr>
              <a:t>igračke</a:t>
            </a:r>
            <a:r>
              <a:rPr lang="en-US" sz="2000" spc="390" dirty="0">
                <a:ea typeface="+mj-lt"/>
                <a:cs typeface="+mj-lt"/>
              </a:rPr>
              <a:t> za </a:t>
            </a:r>
            <a:r>
              <a:rPr lang="en-US" sz="2000" spc="390" dirty="0" err="1">
                <a:ea typeface="+mj-lt"/>
                <a:cs typeface="+mj-lt"/>
              </a:rPr>
              <a:t>smirivanje</a:t>
            </a:r>
            <a:r>
              <a:rPr lang="en-US" sz="2000" spc="390" dirty="0">
                <a:ea typeface="+mj-lt"/>
                <a:cs typeface="+mj-lt"/>
              </a:rPr>
              <a:t>, </a:t>
            </a:r>
            <a:r>
              <a:rPr lang="en-US" sz="2000" spc="390" dirty="0" err="1">
                <a:ea typeface="+mj-lt"/>
                <a:cs typeface="+mj-lt"/>
              </a:rPr>
              <a:t>igre</a:t>
            </a:r>
            <a:r>
              <a:rPr lang="en-US" sz="2000" spc="390" dirty="0">
                <a:ea typeface="+mj-lt"/>
                <a:cs typeface="+mj-lt"/>
              </a:rPr>
              <a:t>, </a:t>
            </a:r>
            <a:r>
              <a:rPr lang="en-US" sz="2000" spc="390" dirty="0" err="1">
                <a:ea typeface="+mj-lt"/>
                <a:cs typeface="+mj-lt"/>
              </a:rPr>
              <a:t>društvene</a:t>
            </a:r>
            <a:r>
              <a:rPr lang="en-US" sz="2000" spc="390" dirty="0">
                <a:ea typeface="+mj-lt"/>
                <a:cs typeface="+mj-lt"/>
              </a:rPr>
              <a:t> </a:t>
            </a:r>
            <a:r>
              <a:rPr lang="en-US" sz="2000" spc="390" dirty="0" err="1">
                <a:ea typeface="+mj-lt"/>
                <a:cs typeface="+mj-lt"/>
              </a:rPr>
              <a:t>igre</a:t>
            </a:r>
            <a:r>
              <a:rPr lang="en-US" sz="2000" spc="390" dirty="0">
                <a:ea typeface="+mj-lt"/>
                <a:cs typeface="+mj-lt"/>
              </a:rPr>
              <a:t> </a:t>
            </a:r>
            <a:r>
              <a:rPr lang="en-US" sz="2000" spc="390" dirty="0" err="1">
                <a:ea typeface="+mj-lt"/>
                <a:cs typeface="+mj-lt"/>
              </a:rPr>
              <a:t>i</a:t>
            </a:r>
            <a:r>
              <a:rPr lang="en-US" sz="2000" spc="390" dirty="0">
                <a:ea typeface="+mj-lt"/>
                <a:cs typeface="+mj-lt"/>
              </a:rPr>
              <a:t> </a:t>
            </a:r>
            <a:r>
              <a:rPr lang="en-US" sz="2000" spc="390" dirty="0" err="1">
                <a:ea typeface="+mj-lt"/>
                <a:cs typeface="+mj-lt"/>
              </a:rPr>
              <a:t>drugi</a:t>
            </a:r>
            <a:r>
              <a:rPr lang="en-US" sz="2000" spc="390" dirty="0">
                <a:ea typeface="+mj-lt"/>
                <a:cs typeface="+mj-lt"/>
              </a:rPr>
              <a:t> </a:t>
            </a:r>
            <a:r>
              <a:rPr lang="en-US" sz="2000" spc="390" dirty="0" err="1">
                <a:ea typeface="+mj-lt"/>
                <a:cs typeface="+mj-lt"/>
              </a:rPr>
              <a:t>materijali</a:t>
            </a:r>
            <a:r>
              <a:rPr lang="en-US" sz="2000" spc="390" dirty="0">
                <a:ea typeface="+mj-lt"/>
                <a:cs typeface="+mj-lt"/>
              </a:rPr>
              <a:t> koji </a:t>
            </a:r>
            <a:r>
              <a:rPr lang="en-US" sz="2000" spc="390" dirty="0" err="1">
                <a:ea typeface="+mj-lt"/>
                <a:cs typeface="+mj-lt"/>
              </a:rPr>
              <a:t>će</a:t>
            </a:r>
            <a:r>
              <a:rPr lang="en-US" sz="2000" spc="390" dirty="0">
                <a:ea typeface="+mj-lt"/>
                <a:cs typeface="+mj-lt"/>
              </a:rPr>
              <a:t> </a:t>
            </a:r>
            <a:r>
              <a:rPr lang="en-US" sz="2000" spc="390" dirty="0" err="1">
                <a:ea typeface="+mj-lt"/>
                <a:cs typeface="+mj-lt"/>
              </a:rPr>
              <a:t>ti</a:t>
            </a:r>
            <a:r>
              <a:rPr lang="en-US" sz="2000" spc="390" dirty="0">
                <a:ea typeface="+mj-lt"/>
                <a:cs typeface="+mj-lt"/>
              </a:rPr>
              <a:t> </a:t>
            </a:r>
            <a:r>
              <a:rPr lang="en-US" sz="2000" spc="390" dirty="0" err="1">
                <a:ea typeface="+mj-lt"/>
                <a:cs typeface="+mj-lt"/>
              </a:rPr>
              <a:t>pomoći</a:t>
            </a:r>
            <a:r>
              <a:rPr lang="en-US" sz="2000" spc="390" dirty="0">
                <a:ea typeface="+mj-lt"/>
                <a:cs typeface="+mj-lt"/>
              </a:rPr>
              <a:t> </a:t>
            </a:r>
            <a:br>
              <a:rPr lang="en-US" sz="2000" spc="390" dirty="0">
                <a:ea typeface="+mj-lt"/>
                <a:cs typeface="+mj-lt"/>
              </a:rPr>
            </a:br>
            <a:r>
              <a:rPr lang="en-US" sz="2000" spc="390" dirty="0">
                <a:ea typeface="+mj-lt"/>
                <a:cs typeface="+mj-lt"/>
              </a:rPr>
              <a:t>da se </a:t>
            </a:r>
            <a:r>
              <a:rPr lang="en-US" sz="2000" spc="390" dirty="0" err="1">
                <a:ea typeface="+mj-lt"/>
                <a:cs typeface="+mj-lt"/>
              </a:rPr>
              <a:t>smiriš</a:t>
            </a:r>
            <a:r>
              <a:rPr lang="en-US" sz="2000" spc="390" dirty="0">
                <a:ea typeface="+mj-lt"/>
                <a:cs typeface="+mj-lt"/>
              </a:rPr>
              <a:t> </a:t>
            </a:r>
            <a:r>
              <a:rPr lang="en-US" sz="2000" spc="390" dirty="0" err="1">
                <a:ea typeface="+mj-lt"/>
                <a:cs typeface="+mj-lt"/>
              </a:rPr>
              <a:t>i</a:t>
            </a:r>
            <a:r>
              <a:rPr lang="en-US" sz="2000" spc="390" dirty="0">
                <a:ea typeface="+mj-lt"/>
                <a:cs typeface="+mj-lt"/>
              </a:rPr>
              <a:t> </a:t>
            </a:r>
            <a:r>
              <a:rPr lang="en-US" sz="2000" spc="390" dirty="0" err="1">
                <a:ea typeface="+mj-lt"/>
                <a:cs typeface="+mj-lt"/>
              </a:rPr>
              <a:t>osjećaš</a:t>
            </a:r>
            <a:r>
              <a:rPr lang="en-US" sz="2000" spc="390" dirty="0">
                <a:ea typeface="+mj-lt"/>
                <a:cs typeface="+mj-lt"/>
              </a:rPr>
              <a:t> </a:t>
            </a:r>
            <a:r>
              <a:rPr lang="en-US" sz="2000" spc="390" dirty="0" err="1">
                <a:ea typeface="+mj-lt"/>
                <a:cs typeface="+mj-lt"/>
              </a:rPr>
              <a:t>bolje</a:t>
            </a:r>
            <a:r>
              <a:rPr lang="en-US" sz="2000" spc="390" dirty="0">
                <a:ea typeface="+mj-lt"/>
                <a:cs typeface="+mj-lt"/>
              </a:rPr>
              <a:t> pa  </a:t>
            </a:r>
            <a:br>
              <a:rPr lang="en-US" sz="2000" spc="390" dirty="0">
                <a:ea typeface="+mj-lt"/>
                <a:cs typeface="+mj-lt"/>
              </a:rPr>
            </a:br>
            <a:r>
              <a:rPr lang="en-US" sz="2000" spc="390" dirty="0" err="1">
                <a:ea typeface="+mj-lt"/>
                <a:cs typeface="+mj-lt"/>
              </a:rPr>
              <a:t>preporučamo</a:t>
            </a:r>
            <a:r>
              <a:rPr lang="en-US" sz="2000" spc="390" dirty="0">
                <a:ea typeface="+mj-lt"/>
                <a:cs typeface="+mj-lt"/>
              </a:rPr>
              <a:t> da ga </a:t>
            </a:r>
            <a:r>
              <a:rPr lang="en-US" sz="2000" spc="390" dirty="0" err="1">
                <a:ea typeface="+mj-lt"/>
                <a:cs typeface="+mj-lt"/>
              </a:rPr>
              <a:t>posjetiš</a:t>
            </a:r>
            <a:r>
              <a:rPr lang="en-US" sz="2000" spc="390" dirty="0">
                <a:ea typeface="+mj-lt"/>
                <a:cs typeface="+mj-lt"/>
              </a:rPr>
              <a:t> </a:t>
            </a:r>
            <a:r>
              <a:rPr lang="en-US" sz="2000" spc="390" dirty="0" err="1">
                <a:ea typeface="+mj-lt"/>
                <a:cs typeface="+mj-lt"/>
              </a:rPr>
              <a:t>i</a:t>
            </a:r>
            <a:r>
              <a:rPr lang="en-US" sz="2000" spc="390" dirty="0">
                <a:ea typeface="+mj-lt"/>
                <a:cs typeface="+mj-lt"/>
              </a:rPr>
              <a:t> </a:t>
            </a:r>
            <a:r>
              <a:rPr lang="en-US" sz="2000" spc="390" dirty="0" err="1">
                <a:ea typeface="+mj-lt"/>
                <a:cs typeface="+mj-lt"/>
              </a:rPr>
              <a:t>pronađeš</a:t>
            </a:r>
            <a:r>
              <a:rPr lang="en-US" sz="2000" spc="390" dirty="0">
                <a:ea typeface="+mj-lt"/>
                <a:cs typeface="+mj-lt"/>
              </a:rPr>
              <a:t> </a:t>
            </a:r>
            <a:r>
              <a:rPr lang="en-US" sz="2000" spc="390" dirty="0" err="1">
                <a:ea typeface="+mj-lt"/>
                <a:cs typeface="+mj-lt"/>
              </a:rPr>
              <a:t>nešto</a:t>
            </a:r>
            <a:r>
              <a:rPr lang="en-US" sz="2000" spc="390" dirty="0">
                <a:ea typeface="+mj-lt"/>
                <a:cs typeface="+mj-lt"/>
              </a:rPr>
              <a:t> za </a:t>
            </a:r>
            <a:r>
              <a:rPr lang="en-US" sz="2000" spc="390" dirty="0" err="1">
                <a:ea typeface="+mj-lt"/>
                <a:cs typeface="+mj-lt"/>
              </a:rPr>
              <a:t>sebe</a:t>
            </a:r>
            <a:r>
              <a:rPr lang="en-US" sz="2000" spc="390" dirty="0">
                <a:ea typeface="+mj-lt"/>
                <a:cs typeface="+mj-lt"/>
              </a:rPr>
              <a:t>.</a:t>
            </a:r>
            <a:br>
              <a:rPr lang="hr-HR" sz="2000" spc="390" dirty="0">
                <a:ea typeface="+mj-lt"/>
                <a:cs typeface="+mj-lt"/>
              </a:rPr>
            </a:br>
            <a:r>
              <a:rPr lang="hr-HR" sz="2000" spc="390" dirty="0">
                <a:ea typeface="+mj-lt"/>
                <a:cs typeface="+mj-lt"/>
              </a:rPr>
              <a:t>Neka djeca su ga već otkrila i rado dolaze.</a:t>
            </a:r>
            <a:endParaRPr lang="en-US" dirty="0">
              <a:ea typeface="+mj-ea"/>
              <a:cs typeface="+mj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92979E8-2E86-433E-A7E4-5F102E45A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3889173"/>
            <a:ext cx="867485" cy="115439"/>
            <a:chOff x="8910933" y="1861308"/>
            <a:chExt cx="867485" cy="11543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DDEF0D5-EF9F-43D4-BF40-27A3121E0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1438B34-2B34-4614-B3B4-D09927150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C691BDB-93D3-4721-903C-45DD9590F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A5D26232-FFF1-464A-DBF8-A4C2FE2B2F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92" b="27104"/>
          <a:stretch/>
        </p:blipFill>
        <p:spPr>
          <a:xfrm>
            <a:off x="7246512" y="1127324"/>
            <a:ext cx="4235029" cy="460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5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nk You Images - Free Download on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06"/>
            <a:ext cx="12084424" cy="756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14B6E3-C244-7D8B-C65E-6714AD7E5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321" y="489128"/>
            <a:ext cx="4383030" cy="1397390"/>
          </a:xfrm>
        </p:spPr>
        <p:txBody>
          <a:bodyPr/>
          <a:lstStyle/>
          <a:p>
            <a:r>
              <a:rPr lang="en-US"/>
              <a:t>Hvala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pozornosti</a:t>
            </a:r>
            <a:r>
              <a:rPr lang="en-US"/>
              <a:t>! :)</a:t>
            </a:r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3225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076A4E-38BA-4BCB-BE40-AD144E24E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D0C60F-E7BC-47C4-989A-5CF3E68BD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B572D2B0-57F9-4D28-8840-98CD62539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397C04-9D64-262A-45BA-FC70D268C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420" y="1737360"/>
            <a:ext cx="3185159" cy="2524187"/>
          </a:xfrm>
        </p:spPr>
        <p:txBody>
          <a:bodyPr anchor="ctr">
            <a:normAutofit/>
          </a:bodyPr>
          <a:lstStyle/>
          <a:p>
            <a:pPr algn="ctr"/>
            <a:r>
              <a:rPr lang="en-US"/>
              <a:t>ZAŠTO JE OVO BITNO ZA OVU  TEMU?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A427B-39FA-40A6-B95C-CA63C0098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4948" y="180841"/>
            <a:ext cx="5664843" cy="38270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/>
              <a:t>Isto </a:t>
            </a:r>
            <a:r>
              <a:rPr lang="en-US" err="1"/>
              <a:t>kao</a:t>
            </a:r>
            <a:r>
              <a:rPr lang="en-US"/>
              <a:t> </a:t>
            </a:r>
            <a:r>
              <a:rPr lang="en-US" err="1"/>
              <a:t>što</a:t>
            </a:r>
            <a:r>
              <a:rPr lang="en-US"/>
              <a:t> </a:t>
            </a:r>
            <a:r>
              <a:rPr lang="en-US" err="1"/>
              <a:t>držiš</a:t>
            </a:r>
            <a:r>
              <a:rPr lang="en-US"/>
              <a:t> </a:t>
            </a:r>
            <a:r>
              <a:rPr lang="en-US" err="1"/>
              <a:t>upravljač</a:t>
            </a:r>
            <a:r>
              <a:rPr lang="en-US"/>
              <a:t> </a:t>
            </a:r>
            <a:r>
              <a:rPr lang="en-US" err="1"/>
              <a:t>bicikla</a:t>
            </a:r>
            <a:r>
              <a:rPr lang="en-US"/>
              <a:t> </a:t>
            </a:r>
            <a:r>
              <a:rPr lang="en-US" err="1"/>
              <a:t>ili</a:t>
            </a:r>
            <a:r>
              <a:rPr lang="en-US"/>
              <a:t> </a:t>
            </a:r>
            <a:r>
              <a:rPr lang="en-US" err="1"/>
              <a:t>bilo</a:t>
            </a:r>
            <a:r>
              <a:rPr lang="en-US"/>
              <a:t> </a:t>
            </a:r>
            <a:r>
              <a:rPr lang="en-US" err="1"/>
              <a:t>kojeg</a:t>
            </a:r>
            <a:r>
              <a:rPr lang="en-US"/>
              <a:t> </a:t>
            </a:r>
            <a:r>
              <a:rPr lang="en-US" err="1"/>
              <a:t>drugog</a:t>
            </a:r>
            <a:r>
              <a:rPr lang="en-US"/>
              <a:t> </a:t>
            </a:r>
            <a:r>
              <a:rPr lang="en-US" err="1"/>
              <a:t>prijevoznog</a:t>
            </a:r>
            <a:r>
              <a:rPr lang="en-US"/>
              <a:t> </a:t>
            </a:r>
            <a:r>
              <a:rPr lang="en-US" err="1"/>
              <a:t>sredstva</a:t>
            </a:r>
            <a:r>
              <a:rPr lang="en-US"/>
              <a:t> </a:t>
            </a:r>
            <a:r>
              <a:rPr lang="en-US" err="1"/>
              <a:t>koje</a:t>
            </a:r>
            <a:r>
              <a:rPr lang="en-US"/>
              <a:t> </a:t>
            </a:r>
            <a:r>
              <a:rPr lang="en-US" err="1"/>
              <a:t>voziš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 </a:t>
            </a:r>
            <a:r>
              <a:rPr lang="en-US" err="1"/>
              <a:t>na</a:t>
            </a:r>
            <a:r>
              <a:rPr lang="en-US"/>
              <a:t> taj </a:t>
            </a:r>
            <a:r>
              <a:rPr lang="en-US" err="1"/>
              <a:t>način</a:t>
            </a:r>
            <a:r>
              <a:rPr lang="en-US"/>
              <a:t> ga </a:t>
            </a:r>
            <a:r>
              <a:rPr lang="en-US" err="1"/>
              <a:t>kontroliraš</a:t>
            </a:r>
            <a:r>
              <a:rPr lang="en-US"/>
              <a:t>,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isti</a:t>
            </a:r>
            <a:r>
              <a:rPr lang="en-US"/>
              <a:t> </a:t>
            </a:r>
            <a:r>
              <a:rPr lang="en-US" err="1"/>
              <a:t>način</a:t>
            </a:r>
            <a:r>
              <a:rPr lang="en-US"/>
              <a:t> </a:t>
            </a:r>
            <a:r>
              <a:rPr lang="en-US" err="1"/>
              <a:t>možeš</a:t>
            </a:r>
            <a:r>
              <a:rPr lang="en-US"/>
              <a:t> </a:t>
            </a:r>
            <a:r>
              <a:rPr lang="en-US" err="1"/>
              <a:t>zamisliti</a:t>
            </a:r>
            <a:r>
              <a:rPr lang="en-US"/>
              <a:t> da </a:t>
            </a:r>
            <a:r>
              <a:rPr lang="en-US" err="1"/>
              <a:t>svaki</a:t>
            </a:r>
            <a:r>
              <a:rPr lang="en-US"/>
              <a:t> dan, u </a:t>
            </a:r>
            <a:r>
              <a:rPr lang="en-US" err="1"/>
              <a:t>svakom</a:t>
            </a:r>
            <a:r>
              <a:rPr lang="en-US"/>
              <a:t> </a:t>
            </a:r>
            <a:r>
              <a:rPr lang="en-US" err="1"/>
              <a:t>trenu</a:t>
            </a:r>
            <a:r>
              <a:rPr lang="en-US"/>
              <a:t>, DRŽIŠ UPRAVLJAČ SVOG ŽIVOTA U SVOJIM RUKAMA!</a:t>
            </a:r>
          </a:p>
          <a:p>
            <a:pPr algn="ctr">
              <a:lnSpc>
                <a:spcPct val="100000"/>
              </a:lnSpc>
            </a:pPr>
            <a:r>
              <a:rPr lang="en-US"/>
              <a:t>To </a:t>
            </a:r>
            <a:r>
              <a:rPr lang="en-US" err="1"/>
              <a:t>znači</a:t>
            </a:r>
            <a:r>
              <a:rPr lang="en-US"/>
              <a:t> da </a:t>
            </a:r>
            <a:r>
              <a:rPr lang="en-US" err="1"/>
              <a:t>nema</a:t>
            </a:r>
            <a:r>
              <a:rPr lang="en-US"/>
              <a:t> </a:t>
            </a:r>
            <a:r>
              <a:rPr lang="en-US" err="1"/>
              <a:t>neke</a:t>
            </a:r>
            <a:r>
              <a:rPr lang="en-US"/>
              <a:t> "</a:t>
            </a:r>
            <a:r>
              <a:rPr lang="en-US" err="1"/>
              <a:t>tajne</a:t>
            </a:r>
            <a:r>
              <a:rPr lang="en-US"/>
              <a:t> </a:t>
            </a:r>
            <a:r>
              <a:rPr lang="en-US" err="1"/>
              <a:t>sile</a:t>
            </a:r>
            <a:r>
              <a:rPr lang="en-US"/>
              <a:t>" </a:t>
            </a:r>
            <a:r>
              <a:rPr lang="en-US" err="1"/>
              <a:t>koja</a:t>
            </a:r>
            <a:r>
              <a:rPr lang="en-US"/>
              <a:t> </a:t>
            </a:r>
            <a:r>
              <a:rPr lang="en-US" err="1"/>
              <a:t>utječe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tvoje</a:t>
            </a:r>
            <a:r>
              <a:rPr lang="en-US"/>
              <a:t> </a:t>
            </a:r>
            <a:r>
              <a:rPr lang="en-US" err="1"/>
              <a:t>ponašanje</a:t>
            </a:r>
            <a:r>
              <a:rPr lang="en-US"/>
              <a:t>, </a:t>
            </a:r>
            <a:r>
              <a:rPr lang="en-US" err="1"/>
              <a:t>nego</a:t>
            </a:r>
            <a:r>
              <a:rPr lang="en-US"/>
              <a:t> </a:t>
            </a:r>
            <a:r>
              <a:rPr lang="en-US" err="1"/>
              <a:t>si</a:t>
            </a:r>
            <a:r>
              <a:rPr lang="en-US"/>
              <a:t> to u </a:t>
            </a:r>
            <a:r>
              <a:rPr lang="en-US" err="1"/>
              <a:t>svakom</a:t>
            </a:r>
            <a:r>
              <a:rPr lang="en-US"/>
              <a:t> </a:t>
            </a:r>
            <a:r>
              <a:rPr lang="en-US" err="1"/>
              <a:t>trenutku</a:t>
            </a:r>
            <a:r>
              <a:rPr lang="en-US"/>
              <a:t> </a:t>
            </a:r>
            <a:r>
              <a:rPr lang="en-US" err="1"/>
              <a:t>ti</a:t>
            </a:r>
            <a:r>
              <a:rPr lang="en-US"/>
              <a:t>!</a:t>
            </a:r>
          </a:p>
          <a:p>
            <a:pPr algn="ctr">
              <a:lnSpc>
                <a:spcPct val="100000"/>
              </a:lnSpc>
            </a:pPr>
            <a:r>
              <a:rPr lang="en-US"/>
              <a:t>U </a:t>
            </a:r>
            <a:r>
              <a:rPr lang="en-US" err="1"/>
              <a:t>svakom</a:t>
            </a:r>
            <a:r>
              <a:rPr lang="en-US"/>
              <a:t> </a:t>
            </a:r>
            <a:r>
              <a:rPr lang="en-US" err="1"/>
              <a:t>trenutku</a:t>
            </a:r>
            <a:r>
              <a:rPr lang="en-US"/>
              <a:t> </a:t>
            </a:r>
            <a:r>
              <a:rPr lang="en-US" err="1"/>
              <a:t>biraš</a:t>
            </a:r>
            <a:r>
              <a:rPr lang="en-US"/>
              <a:t> </a:t>
            </a:r>
            <a:r>
              <a:rPr lang="en-US" err="1"/>
              <a:t>kako</a:t>
            </a:r>
            <a:r>
              <a:rPr lang="en-US"/>
              <a:t> </a:t>
            </a:r>
            <a:r>
              <a:rPr lang="en-US" err="1"/>
              <a:t>ćeš</a:t>
            </a:r>
            <a:r>
              <a:rPr lang="en-US"/>
              <a:t> se </a:t>
            </a:r>
            <a:r>
              <a:rPr lang="en-US" err="1"/>
              <a:t>ponašati</a:t>
            </a:r>
            <a:r>
              <a:rPr lang="en-US"/>
              <a:t>, </a:t>
            </a:r>
            <a:r>
              <a:rPr lang="en-US" err="1"/>
              <a:t>kako</a:t>
            </a:r>
            <a:r>
              <a:rPr lang="en-US"/>
              <a:t> </a:t>
            </a:r>
            <a:r>
              <a:rPr lang="en-US" err="1"/>
              <a:t>ćeš</a:t>
            </a:r>
            <a:r>
              <a:rPr lang="en-US"/>
              <a:t> </a:t>
            </a:r>
            <a:r>
              <a:rPr lang="en-US" err="1"/>
              <a:t>reagirati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ono </a:t>
            </a:r>
            <a:r>
              <a:rPr lang="en-US" err="1"/>
              <a:t>što</a:t>
            </a:r>
            <a:r>
              <a:rPr lang="en-US"/>
              <a:t> </a:t>
            </a:r>
            <a:r>
              <a:rPr lang="en-US" err="1"/>
              <a:t>ti</a:t>
            </a:r>
            <a:r>
              <a:rPr lang="en-US"/>
              <a:t> se </a:t>
            </a:r>
            <a:r>
              <a:rPr lang="en-US" err="1"/>
              <a:t>događa</a:t>
            </a:r>
            <a:r>
              <a:rPr lang="en-US"/>
              <a:t> </a:t>
            </a:r>
            <a:r>
              <a:rPr lang="en-US" err="1"/>
              <a:t>i</a:t>
            </a:r>
            <a:r>
              <a:rPr lang="en-US"/>
              <a:t> sl.</a:t>
            </a:r>
          </a:p>
          <a:p>
            <a:pPr algn="ctr">
              <a:lnSpc>
                <a:spcPct val="100000"/>
              </a:lnSpc>
            </a:pPr>
            <a:endParaRPr lang="en-US" sz="1600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535CD9AB-95C9-FDE6-D7DD-13E24C24E01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84165" y="3939964"/>
            <a:ext cx="5433811" cy="255281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CD49DFA-3E95-4EE4-8505-DADB9ABC7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6D817C6-71C0-49E6-8B19-E9E9217A2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23AD9A9-354F-444B-9370-B698970FEF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27F4928-516E-4CF1-8E81-C48527970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365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7AEC5BFB-BAB5-FD10-C9BA-B45D88342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202" y="5118664"/>
            <a:ext cx="8034270" cy="15146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DCC27-9B19-30E4-A283-F402B2013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874016"/>
            <a:ext cx="10789276" cy="420545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err="1"/>
              <a:t>Katkad</a:t>
            </a:r>
            <a:r>
              <a:rPr lang="en-US"/>
              <a:t> je </a:t>
            </a:r>
            <a:r>
              <a:rPr lang="en-US" err="1"/>
              <a:t>zabavno</a:t>
            </a:r>
            <a:r>
              <a:rPr lang="en-US"/>
              <a:t> </a:t>
            </a:r>
            <a:r>
              <a:rPr lang="en-US" err="1"/>
              <a:t>i</a:t>
            </a:r>
            <a:r>
              <a:rPr lang="en-US"/>
              <a:t> </a:t>
            </a:r>
            <a:r>
              <a:rPr lang="en-US" err="1"/>
              <a:t>lako</a:t>
            </a:r>
            <a:r>
              <a:rPr lang="en-US"/>
              <a:t> </a:t>
            </a:r>
            <a:r>
              <a:rPr lang="en-US" err="1"/>
              <a:t>kontrolirati</a:t>
            </a:r>
            <a:r>
              <a:rPr lang="en-US"/>
              <a:t> </a:t>
            </a:r>
            <a:r>
              <a:rPr lang="en-US" err="1"/>
              <a:t>samog</a:t>
            </a:r>
            <a:r>
              <a:rPr lang="en-US"/>
              <a:t> </a:t>
            </a:r>
            <a:r>
              <a:rPr lang="en-US" err="1"/>
              <a:t>sebe</a:t>
            </a:r>
            <a:r>
              <a:rPr lang="en-US"/>
              <a:t> - </a:t>
            </a:r>
            <a:r>
              <a:rPr lang="en-US" err="1"/>
              <a:t>možeš</a:t>
            </a:r>
            <a:r>
              <a:rPr lang="en-US"/>
              <a:t> </a:t>
            </a:r>
            <a:r>
              <a:rPr lang="en-US" err="1"/>
              <a:t>odlučiti</a:t>
            </a:r>
            <a:r>
              <a:rPr lang="en-US"/>
              <a:t> </a:t>
            </a:r>
            <a:r>
              <a:rPr lang="en-US" err="1"/>
              <a:t>koju</a:t>
            </a:r>
            <a:r>
              <a:rPr lang="en-US"/>
              <a:t> </a:t>
            </a:r>
            <a:r>
              <a:rPr lang="en-US" err="1"/>
              <a:t>ćeš</a:t>
            </a:r>
            <a:r>
              <a:rPr lang="en-US"/>
              <a:t> </a:t>
            </a:r>
            <a:r>
              <a:rPr lang="en-US" err="1"/>
              <a:t>pjesmu</a:t>
            </a:r>
            <a:r>
              <a:rPr lang="en-US"/>
              <a:t> </a:t>
            </a:r>
            <a:r>
              <a:rPr lang="en-US" err="1"/>
              <a:t>pjevati</a:t>
            </a:r>
            <a:r>
              <a:rPr lang="en-US"/>
              <a:t>, koji </a:t>
            </a:r>
            <a:r>
              <a:rPr lang="en-US" err="1"/>
              <a:t>ćeš</a:t>
            </a:r>
            <a:r>
              <a:rPr lang="en-US"/>
              <a:t> </a:t>
            </a:r>
            <a:r>
              <a:rPr lang="en-US" err="1"/>
              <a:t>slatkiš</a:t>
            </a:r>
            <a:r>
              <a:rPr lang="en-US"/>
              <a:t> </a:t>
            </a:r>
            <a:r>
              <a:rPr lang="en-US" err="1"/>
              <a:t>kupiti</a:t>
            </a:r>
            <a:r>
              <a:rPr lang="en-US"/>
              <a:t>, </a:t>
            </a:r>
            <a:r>
              <a:rPr lang="en-US" err="1"/>
              <a:t>koju</a:t>
            </a:r>
            <a:r>
              <a:rPr lang="en-US"/>
              <a:t> </a:t>
            </a:r>
            <a:r>
              <a:rPr lang="en-US" err="1"/>
              <a:t>ćeš</a:t>
            </a:r>
            <a:r>
              <a:rPr lang="en-US"/>
              <a:t> </a:t>
            </a:r>
            <a:r>
              <a:rPr lang="en-US" err="1"/>
              <a:t>knjigu</a:t>
            </a:r>
            <a:r>
              <a:rPr lang="en-US"/>
              <a:t> </a:t>
            </a:r>
            <a:r>
              <a:rPr lang="en-US" err="1"/>
              <a:t>čitati</a:t>
            </a:r>
            <a:r>
              <a:rPr lang="en-US"/>
              <a:t>,…</a:t>
            </a:r>
          </a:p>
          <a:p>
            <a:r>
              <a:rPr lang="en-US"/>
              <a:t>Ali </a:t>
            </a:r>
            <a:r>
              <a:rPr lang="en-US" err="1"/>
              <a:t>katkad</a:t>
            </a:r>
            <a:r>
              <a:rPr lang="en-US"/>
              <a:t> </a:t>
            </a:r>
            <a:r>
              <a:rPr lang="en-US" err="1"/>
              <a:t>i</a:t>
            </a:r>
            <a:r>
              <a:rPr lang="en-US"/>
              <a:t> </a:t>
            </a:r>
            <a:r>
              <a:rPr lang="en-US" err="1"/>
              <a:t>nije</a:t>
            </a:r>
            <a:r>
              <a:rPr lang="en-US"/>
              <a:t> </a:t>
            </a:r>
            <a:r>
              <a:rPr lang="en-US" err="1"/>
              <a:t>baš</a:t>
            </a:r>
            <a:r>
              <a:rPr lang="en-US"/>
              <a:t> </a:t>
            </a:r>
            <a:r>
              <a:rPr lang="en-US" err="1"/>
              <a:t>zabavno</a:t>
            </a:r>
            <a:r>
              <a:rPr lang="en-US"/>
              <a:t>!</a:t>
            </a:r>
          </a:p>
          <a:p>
            <a:r>
              <a:rPr lang="en-US" err="1"/>
              <a:t>Katkad</a:t>
            </a:r>
            <a:r>
              <a:rPr lang="en-US"/>
              <a:t> </a:t>
            </a:r>
            <a:r>
              <a:rPr lang="en-US" err="1"/>
              <a:t>postoje</a:t>
            </a:r>
            <a:r>
              <a:rPr lang="en-US"/>
              <a:t> </a:t>
            </a:r>
            <a:r>
              <a:rPr lang="en-US" err="1"/>
              <a:t>pravila</a:t>
            </a:r>
            <a:r>
              <a:rPr lang="en-US"/>
              <a:t> </a:t>
            </a:r>
            <a:r>
              <a:rPr lang="en-US" err="1"/>
              <a:t>koja</a:t>
            </a:r>
            <a:r>
              <a:rPr lang="en-US"/>
              <a:t> ne </a:t>
            </a:r>
            <a:r>
              <a:rPr lang="en-US" err="1"/>
              <a:t>želiš</a:t>
            </a:r>
            <a:r>
              <a:rPr lang="en-US"/>
              <a:t> </a:t>
            </a:r>
            <a:r>
              <a:rPr lang="en-US" err="1"/>
              <a:t>slijediti</a:t>
            </a:r>
            <a:r>
              <a:rPr lang="en-US"/>
              <a:t>.</a:t>
            </a:r>
          </a:p>
          <a:p>
            <a:r>
              <a:rPr lang="en-US" err="1"/>
              <a:t>Katkad</a:t>
            </a:r>
            <a:r>
              <a:rPr lang="en-US"/>
              <a:t> </a:t>
            </a:r>
            <a:r>
              <a:rPr lang="en-US" err="1"/>
              <a:t>nešto</a:t>
            </a:r>
            <a:r>
              <a:rPr lang="en-US"/>
              <a:t> </a:t>
            </a:r>
            <a:r>
              <a:rPr lang="en-US" err="1"/>
              <a:t>želiš</a:t>
            </a:r>
            <a:r>
              <a:rPr lang="en-US"/>
              <a:t>, </a:t>
            </a:r>
            <a:r>
              <a:rPr lang="en-US" err="1"/>
              <a:t>ali</a:t>
            </a:r>
            <a:r>
              <a:rPr lang="en-US"/>
              <a:t> to ne </a:t>
            </a:r>
            <a:r>
              <a:rPr lang="en-US" err="1"/>
              <a:t>možeš</a:t>
            </a:r>
            <a:r>
              <a:rPr lang="en-US"/>
              <a:t> </a:t>
            </a:r>
            <a:r>
              <a:rPr lang="en-US" err="1"/>
              <a:t>imati</a:t>
            </a:r>
            <a:r>
              <a:rPr lang="en-US"/>
              <a:t>!</a:t>
            </a:r>
          </a:p>
          <a:p>
            <a:r>
              <a:rPr lang="en-US" err="1"/>
              <a:t>Katkad</a:t>
            </a:r>
            <a:r>
              <a:rPr lang="en-US"/>
              <a:t> </a:t>
            </a:r>
            <a:r>
              <a:rPr lang="en-US" err="1"/>
              <a:t>ljudi</a:t>
            </a:r>
            <a:r>
              <a:rPr lang="en-US"/>
              <a:t> </a:t>
            </a:r>
            <a:r>
              <a:rPr lang="en-US" err="1"/>
              <a:t>rade</a:t>
            </a:r>
            <a:r>
              <a:rPr lang="en-US"/>
              <a:t> </a:t>
            </a:r>
            <a:r>
              <a:rPr lang="en-US" err="1"/>
              <a:t>i</a:t>
            </a:r>
            <a:r>
              <a:rPr lang="en-US"/>
              <a:t> </a:t>
            </a:r>
            <a:r>
              <a:rPr lang="en-US" err="1"/>
              <a:t>govore</a:t>
            </a:r>
            <a:r>
              <a:rPr lang="en-US"/>
              <a:t> </a:t>
            </a:r>
            <a:r>
              <a:rPr lang="en-US" err="1"/>
              <a:t>stvari</a:t>
            </a:r>
            <a:r>
              <a:rPr lang="en-US"/>
              <a:t> </a:t>
            </a:r>
            <a:r>
              <a:rPr lang="en-US" err="1"/>
              <a:t>koje</a:t>
            </a:r>
            <a:r>
              <a:rPr lang="en-US"/>
              <a:t> ne </a:t>
            </a:r>
            <a:r>
              <a:rPr lang="en-US" err="1"/>
              <a:t>želiš</a:t>
            </a:r>
            <a:r>
              <a:rPr lang="en-US"/>
              <a:t> da </a:t>
            </a:r>
            <a:r>
              <a:rPr lang="en-US" err="1"/>
              <a:t>čine</a:t>
            </a:r>
            <a:r>
              <a:rPr lang="en-US"/>
              <a:t> </a:t>
            </a:r>
            <a:r>
              <a:rPr lang="en-US" err="1"/>
              <a:t>i</a:t>
            </a:r>
            <a:r>
              <a:rPr lang="en-US"/>
              <a:t> </a:t>
            </a:r>
            <a:r>
              <a:rPr lang="en-US" err="1"/>
              <a:t>govore</a:t>
            </a:r>
            <a:r>
              <a:rPr lang="en-US"/>
              <a:t>!</a:t>
            </a:r>
          </a:p>
          <a:p>
            <a:endParaRPr lang="en-US"/>
          </a:p>
          <a:p>
            <a:r>
              <a:rPr lang="en-US"/>
              <a:t>TI NISI ODGOVORAN ZA DRUGE,  ALI SI ODGOVORAN ZA UPRAVLJANJE I KONTROLIRANJE SAMOGA SEBE!</a:t>
            </a:r>
          </a:p>
          <a:p>
            <a:r>
              <a:rPr lang="en-US"/>
              <a:t>I </a:t>
            </a:r>
            <a:r>
              <a:rPr lang="en-US" err="1"/>
              <a:t>baš</a:t>
            </a:r>
            <a:r>
              <a:rPr lang="en-US"/>
              <a:t> </a:t>
            </a:r>
            <a:r>
              <a:rPr lang="en-US" err="1"/>
              <a:t>poput</a:t>
            </a:r>
            <a:r>
              <a:rPr lang="en-US"/>
              <a:t> </a:t>
            </a:r>
            <a:r>
              <a:rPr lang="en-US" err="1"/>
              <a:t>pravog</a:t>
            </a:r>
            <a:r>
              <a:rPr lang="en-US"/>
              <a:t> </a:t>
            </a:r>
            <a:r>
              <a:rPr lang="en-US" err="1"/>
              <a:t>vozača</a:t>
            </a:r>
            <a:r>
              <a:rPr lang="en-US"/>
              <a:t>, ono </a:t>
            </a:r>
            <a:r>
              <a:rPr lang="en-US" err="1"/>
              <a:t>što</a:t>
            </a:r>
            <a:r>
              <a:rPr lang="en-US"/>
              <a:t> ČINIŠ I ODLUKE KOJE DONOSIŠ </a:t>
            </a:r>
            <a:r>
              <a:rPr lang="en-US" err="1"/>
              <a:t>određuju</a:t>
            </a:r>
            <a:r>
              <a:rPr lang="en-US"/>
              <a:t> </a:t>
            </a:r>
            <a:r>
              <a:rPr lang="en-US" err="1"/>
              <a:t>kakvo</a:t>
            </a:r>
            <a:r>
              <a:rPr lang="en-US"/>
              <a:t> </a:t>
            </a:r>
            <a:r>
              <a:rPr lang="en-US" err="1"/>
              <a:t>ćeš</a:t>
            </a:r>
            <a:r>
              <a:rPr lang="en-US"/>
              <a:t> </a:t>
            </a:r>
            <a:r>
              <a:rPr lang="en-US" err="1"/>
              <a:t>putovanje</a:t>
            </a:r>
            <a:r>
              <a:rPr lang="en-US"/>
              <a:t> </a:t>
            </a:r>
            <a:r>
              <a:rPr lang="en-US" err="1"/>
              <a:t>imati</a:t>
            </a:r>
            <a:r>
              <a:rPr lang="en-US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3210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>
            <a:extLst>
              <a:ext uri="{FF2B5EF4-FFF2-40B4-BE49-F238E27FC236}">
                <a16:creationId xmlns:a16="http://schemas.microsoft.com/office/drawing/2014/main" id="{DF0CAD46-2E46-44EB-A063-C05881768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24A9886-BE66-AEC4-F99D-CA6C986D86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193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9" name="Rectangle 10">
            <a:extLst>
              <a:ext uri="{FF2B5EF4-FFF2-40B4-BE49-F238E27FC236}">
                <a16:creationId xmlns:a16="http://schemas.microsoft.com/office/drawing/2014/main" id="{0FDFF237-4369-41A3-9CE4-CD1A68139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49553"/>
            <a:ext cx="12191999" cy="532005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7000">
                <a:srgbClr val="000000">
                  <a:alpha val="41000"/>
                </a:srgbClr>
              </a:gs>
              <a:gs pos="81000">
                <a:srgbClr val="000000">
                  <a:alpha val="56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4844B4-AFF0-3022-7333-2A32B3982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6091" y="2633933"/>
            <a:ext cx="8039818" cy="1643572"/>
          </a:xfrm>
        </p:spPr>
        <p:txBody>
          <a:bodyPr>
            <a:normAutofit/>
          </a:bodyPr>
          <a:lstStyle/>
          <a:p>
            <a:r>
              <a:rPr lang="en-US" sz="2600">
                <a:solidFill>
                  <a:srgbClr val="FFFFFF"/>
                </a:solidFill>
              </a:rPr>
              <a:t>Možda si ti onaj koji se brzo uzruja kad nešto krene naopako I teško se kontroliraš...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D69142-5F7F-7325-68CE-D22FFB87E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7556" y="5272809"/>
            <a:ext cx="8442384" cy="72501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SLIJEDI NEKOLIKO SAVJETA KOJI TI MOGU POMOĆI...</a:t>
            </a:r>
          </a:p>
        </p:txBody>
      </p:sp>
      <p:grpSp>
        <p:nvGrpSpPr>
          <p:cNvPr id="20" name="Group 12">
            <a:extLst>
              <a:ext uri="{FF2B5EF4-FFF2-40B4-BE49-F238E27FC236}">
                <a16:creationId xmlns:a16="http://schemas.microsoft.com/office/drawing/2014/main" id="{C3E45FAB-3768-4529-B0E8-A0E9BE5E3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739509"/>
            <a:ext cx="867485" cy="115439"/>
            <a:chOff x="8910933" y="1861308"/>
            <a:chExt cx="867485" cy="1154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FF68CFF-0675-43D9-8EF2-EAC1F19D2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414FA8-D7DF-4B14-AD83-846AB2899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38B88A0-A01D-4106-8E09-1AEB09B04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894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620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081" y="159026"/>
            <a:ext cx="7313839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3A22DD-55E6-20FE-29BB-0A6F72C53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426" y="723901"/>
            <a:ext cx="5465148" cy="1288884"/>
          </a:xfrm>
        </p:spPr>
        <p:txBody>
          <a:bodyPr anchor="b">
            <a:normAutofit/>
          </a:bodyPr>
          <a:lstStyle/>
          <a:p>
            <a:pPr algn="ctr"/>
            <a:r>
              <a:rPr lang="en-US"/>
              <a:t>TAJNA O LJUTNJI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5820B-1BC0-E7BE-3DE0-0E32DCC81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426" y="2732545"/>
            <a:ext cx="5465149" cy="323282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/>
              <a:t>LJUTNJA </a:t>
            </a:r>
            <a:r>
              <a:rPr lang="en-US" err="1"/>
              <a:t>nije</a:t>
            </a:r>
            <a:r>
              <a:rPr lang="en-US"/>
              <a:t> </a:t>
            </a:r>
            <a:r>
              <a:rPr lang="en-US" err="1"/>
              <a:t>negativna</a:t>
            </a:r>
            <a:r>
              <a:rPr lang="en-US"/>
              <a:t> </a:t>
            </a:r>
            <a:r>
              <a:rPr lang="en-US" err="1"/>
              <a:t>emocija</a:t>
            </a:r>
            <a:r>
              <a:rPr lang="en-US"/>
              <a:t>, </a:t>
            </a:r>
            <a:r>
              <a:rPr lang="en-US" err="1"/>
              <a:t>nego</a:t>
            </a:r>
            <a:r>
              <a:rPr lang="en-US"/>
              <a:t> je NEUGODNA – </a:t>
            </a:r>
            <a:r>
              <a:rPr lang="en-US" err="1"/>
              <a:t>nije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 </a:t>
            </a:r>
            <a:r>
              <a:rPr lang="en-US" err="1"/>
              <a:t>ugodno</a:t>
            </a:r>
            <a:r>
              <a:rPr lang="en-US"/>
              <a:t> </a:t>
            </a:r>
            <a:r>
              <a:rPr lang="en-US" err="1"/>
              <a:t>kad</a:t>
            </a:r>
            <a:r>
              <a:rPr lang="en-US"/>
              <a:t> se mi </a:t>
            </a:r>
            <a:r>
              <a:rPr lang="en-US" err="1"/>
              <a:t>ljutimo</a:t>
            </a:r>
            <a:r>
              <a:rPr lang="en-US"/>
              <a:t> 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nekoga</a:t>
            </a:r>
            <a:r>
              <a:rPr lang="en-US"/>
              <a:t> </a:t>
            </a:r>
            <a:r>
              <a:rPr lang="en-US" err="1"/>
              <a:t>niti</a:t>
            </a:r>
            <a:r>
              <a:rPr lang="en-US"/>
              <a:t> </a:t>
            </a:r>
            <a:r>
              <a:rPr lang="en-US" err="1"/>
              <a:t>netko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nas</a:t>
            </a:r>
            <a:r>
              <a:rPr lang="en-US"/>
              <a:t>!</a:t>
            </a:r>
          </a:p>
          <a:p>
            <a:pPr algn="ctr">
              <a:lnSpc>
                <a:spcPct val="100000"/>
              </a:lnSpc>
            </a:pPr>
            <a:r>
              <a:rPr lang="en-US"/>
              <a:t>Ali, </a:t>
            </a:r>
            <a:r>
              <a:rPr lang="en-US" err="1"/>
              <a:t>ljutnja</a:t>
            </a:r>
            <a:r>
              <a:rPr lang="en-US"/>
              <a:t> je KORISNA EMOCIJA - </a:t>
            </a:r>
            <a:r>
              <a:rPr lang="en-US" err="1"/>
              <a:t>pomoću</a:t>
            </a:r>
            <a:r>
              <a:rPr lang="en-US"/>
              <a:t> </a:t>
            </a:r>
            <a:r>
              <a:rPr lang="en-US" err="1"/>
              <a:t>nje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 </a:t>
            </a:r>
            <a:r>
              <a:rPr lang="en-US" err="1"/>
              <a:t>tijelo</a:t>
            </a:r>
            <a:r>
              <a:rPr lang="en-US"/>
              <a:t> </a:t>
            </a:r>
            <a:r>
              <a:rPr lang="en-US" err="1"/>
              <a:t>govori</a:t>
            </a:r>
            <a:r>
              <a:rPr lang="en-US"/>
              <a:t> da </a:t>
            </a:r>
            <a:r>
              <a:rPr lang="en-US" err="1"/>
              <a:t>nam</a:t>
            </a:r>
            <a:r>
              <a:rPr lang="en-US"/>
              <a:t> se ne </a:t>
            </a:r>
            <a:r>
              <a:rPr lang="en-US" err="1"/>
              <a:t>sviđa</a:t>
            </a:r>
            <a:r>
              <a:rPr lang="en-US"/>
              <a:t> ono </a:t>
            </a:r>
            <a:r>
              <a:rPr lang="en-US" err="1"/>
              <a:t>što</a:t>
            </a:r>
            <a:r>
              <a:rPr lang="en-US"/>
              <a:t> </a:t>
            </a:r>
            <a:r>
              <a:rPr lang="en-US" err="1"/>
              <a:t>nam</a:t>
            </a:r>
            <a:r>
              <a:rPr lang="en-US"/>
              <a:t> se </a:t>
            </a:r>
            <a:r>
              <a:rPr lang="en-US" err="1"/>
              <a:t>događa</a:t>
            </a:r>
            <a:r>
              <a:rPr lang="en-US"/>
              <a:t>.</a:t>
            </a:r>
          </a:p>
          <a:p>
            <a:pPr algn="ctr">
              <a:lnSpc>
                <a:spcPct val="100000"/>
              </a:lnSpc>
            </a:pPr>
            <a:r>
              <a:rPr lang="en-US"/>
              <a:t>Problem je u tome </a:t>
            </a:r>
            <a:r>
              <a:rPr lang="en-US" err="1"/>
              <a:t>što</a:t>
            </a:r>
            <a:r>
              <a:rPr lang="en-US"/>
              <a:t> </a:t>
            </a:r>
            <a:r>
              <a:rPr lang="en-US" err="1"/>
              <a:t>ljutnja</a:t>
            </a:r>
            <a:r>
              <a:rPr lang="en-US"/>
              <a:t> </a:t>
            </a:r>
            <a:r>
              <a:rPr lang="en-US" err="1"/>
              <a:t>jako</a:t>
            </a:r>
            <a:r>
              <a:rPr lang="en-US"/>
              <a:t> </a:t>
            </a:r>
            <a:r>
              <a:rPr lang="en-US" err="1"/>
              <a:t>brzo</a:t>
            </a:r>
            <a:r>
              <a:rPr lang="en-US"/>
              <a:t> </a:t>
            </a:r>
            <a:r>
              <a:rPr lang="en-US" err="1"/>
              <a:t>može</a:t>
            </a:r>
            <a:r>
              <a:rPr lang="en-US"/>
              <a:t> </a:t>
            </a:r>
            <a:r>
              <a:rPr lang="en-US" err="1"/>
              <a:t>postati</a:t>
            </a:r>
            <a:r>
              <a:rPr lang="en-US"/>
              <a:t> </a:t>
            </a:r>
            <a:r>
              <a:rPr lang="en-US" err="1"/>
              <a:t>prevelika</a:t>
            </a:r>
            <a:r>
              <a:rPr lang="en-US"/>
              <a:t> </a:t>
            </a:r>
            <a:r>
              <a:rPr lang="en-US" err="1"/>
              <a:t>ako</a:t>
            </a:r>
            <a:r>
              <a:rPr lang="en-US"/>
              <a:t> je ne </a:t>
            </a:r>
            <a:r>
              <a:rPr lang="en-US" err="1"/>
              <a:t>kontroliramo</a:t>
            </a:r>
            <a:r>
              <a:rPr lang="en-US"/>
              <a:t> - </a:t>
            </a:r>
            <a:r>
              <a:rPr lang="en-US" err="1"/>
              <a:t>možemo</a:t>
            </a:r>
            <a:r>
              <a:rPr lang="en-US"/>
              <a:t> </a:t>
            </a:r>
            <a:r>
              <a:rPr lang="en-US" err="1"/>
              <a:t>reći</a:t>
            </a:r>
            <a:r>
              <a:rPr lang="en-US"/>
              <a:t> </a:t>
            </a:r>
            <a:r>
              <a:rPr lang="en-US" err="1"/>
              <a:t>ili</a:t>
            </a:r>
            <a:r>
              <a:rPr lang="en-US"/>
              <a:t> </a:t>
            </a:r>
            <a:r>
              <a:rPr lang="en-US" err="1"/>
              <a:t>napraviti</a:t>
            </a:r>
            <a:r>
              <a:rPr lang="en-US"/>
              <a:t> </a:t>
            </a:r>
            <a:r>
              <a:rPr lang="en-US" err="1"/>
              <a:t>nešto</a:t>
            </a:r>
            <a:r>
              <a:rPr lang="en-US"/>
              <a:t> </a:t>
            </a:r>
            <a:r>
              <a:rPr lang="en-US" err="1"/>
              <a:t>zbog</a:t>
            </a:r>
            <a:r>
              <a:rPr lang="en-US"/>
              <a:t> </a:t>
            </a:r>
            <a:r>
              <a:rPr lang="en-US" err="1"/>
              <a:t>čega</a:t>
            </a:r>
            <a:r>
              <a:rPr lang="en-US"/>
              <a:t> </a:t>
            </a:r>
            <a:r>
              <a:rPr lang="en-US" err="1"/>
              <a:t>ćemo</a:t>
            </a:r>
            <a:r>
              <a:rPr lang="en-US"/>
              <a:t> </a:t>
            </a:r>
            <a:r>
              <a:rPr lang="en-US" err="1"/>
              <a:t>kasnije</a:t>
            </a:r>
            <a:r>
              <a:rPr lang="en-US"/>
              <a:t> </a:t>
            </a:r>
            <a:r>
              <a:rPr lang="en-US" err="1"/>
              <a:t>požaliti</a:t>
            </a:r>
            <a:r>
              <a:rPr lang="en-US"/>
              <a:t>!</a:t>
            </a:r>
          </a:p>
        </p:txBody>
      </p:sp>
      <p:pic>
        <p:nvPicPr>
          <p:cNvPr id="4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9ACE1291-43E6-9FB1-1BA8-9917C8E99C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4111" r="9889" b="-1"/>
          <a:stretch/>
        </p:blipFill>
        <p:spPr>
          <a:xfrm>
            <a:off x="7620000" y="10"/>
            <a:ext cx="4572000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73091F1-AA5A-47C6-9502-D5870A72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76258" y="2320171"/>
            <a:ext cx="867485" cy="115439"/>
            <a:chOff x="8910933" y="1861308"/>
            <a:chExt cx="867485" cy="1154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085C4F7-6E91-4DF6-BB01-A46132BC3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5476588-B9AD-4662-A085-8E4D91493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CDB34B3-D348-476E-BE7F-1139370F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407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0903" y="159026"/>
            <a:ext cx="5778697" cy="6542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057F4C-BD5F-C64A-B5EE-4B8BB7A20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9264" y="733100"/>
            <a:ext cx="4618836" cy="1275669"/>
          </a:xfrm>
        </p:spPr>
        <p:txBody>
          <a:bodyPr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500"/>
              <a:t>JAKO JE  VAŽNO KAKO RAZMIŠLJAŠ O ONOME ŠTO TE LJUTI!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DDBB9-CBE2-DBCE-D612-B76447BE2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9404" y="2216151"/>
            <a:ext cx="5435377" cy="43890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 err="1"/>
              <a:t>Zamisli</a:t>
            </a:r>
            <a:r>
              <a:rPr lang="en-US" sz="1800" dirty="0"/>
              <a:t> </a:t>
            </a:r>
            <a:r>
              <a:rPr lang="en-US" sz="1800" dirty="0" err="1"/>
              <a:t>situaciju</a:t>
            </a:r>
            <a:r>
              <a:rPr lang="en-US" sz="1800" dirty="0"/>
              <a:t> da </a:t>
            </a:r>
            <a:r>
              <a:rPr lang="en-US" sz="1800" dirty="0" err="1"/>
              <a:t>igraš</a:t>
            </a:r>
            <a:r>
              <a:rPr lang="en-US" sz="1800" dirty="0"/>
              <a:t> s </a:t>
            </a:r>
            <a:r>
              <a:rPr lang="en-US" sz="1800" dirty="0" err="1"/>
              <a:t>ekipom</a:t>
            </a:r>
            <a:r>
              <a:rPr lang="en-US" sz="1800" dirty="0"/>
              <a:t> </a:t>
            </a:r>
            <a:r>
              <a:rPr lang="en-US" sz="1800" dirty="0" err="1"/>
              <a:t>nogomet</a:t>
            </a:r>
            <a:r>
              <a:rPr lang="en-US" sz="1800" dirty="0"/>
              <a:t> </a:t>
            </a:r>
            <a:r>
              <a:rPr lang="en-US" sz="1800" dirty="0" err="1"/>
              <a:t>i</a:t>
            </a:r>
            <a:r>
              <a:rPr lang="en-US" sz="1800" dirty="0"/>
              <a:t> </a:t>
            </a:r>
            <a:r>
              <a:rPr lang="en-US" sz="1800" dirty="0" err="1"/>
              <a:t>prijatelj</a:t>
            </a:r>
            <a:r>
              <a:rPr lang="en-US" sz="1800" dirty="0"/>
              <a:t> </a:t>
            </a:r>
            <a:r>
              <a:rPr lang="en-US" sz="1800" dirty="0" err="1"/>
              <a:t>te</a:t>
            </a:r>
            <a:r>
              <a:rPr lang="en-US" sz="1800" dirty="0"/>
              <a:t> </a:t>
            </a:r>
            <a:r>
              <a:rPr lang="en-US" sz="1800" dirty="0" err="1"/>
              <a:t>pogodi</a:t>
            </a:r>
            <a:r>
              <a:rPr lang="en-US" sz="1800" dirty="0"/>
              <a:t> </a:t>
            </a:r>
            <a:r>
              <a:rPr lang="en-US" sz="1800" dirty="0" err="1"/>
              <a:t>loptom</a:t>
            </a:r>
            <a:r>
              <a:rPr lang="en-US" sz="1800" dirty="0"/>
              <a:t> u </a:t>
            </a:r>
            <a:r>
              <a:rPr lang="en-US" sz="1800" dirty="0" err="1"/>
              <a:t>glavu</a:t>
            </a:r>
            <a:r>
              <a:rPr lang="en-US" sz="1800" dirty="0"/>
              <a:t>.</a:t>
            </a:r>
          </a:p>
          <a:p>
            <a:pPr algn="ctr">
              <a:lnSpc>
                <a:spcPct val="100000"/>
              </a:lnSpc>
            </a:pPr>
            <a:r>
              <a:rPr lang="en-US" sz="1800" dirty="0"/>
              <a:t>ONO ŠTO MISLIŠ O TOJ SITUACIJI ODREĐUJE KAKO SE OSJEĆAŠ...</a:t>
            </a:r>
          </a:p>
          <a:p>
            <a:pPr algn="ctr">
              <a:lnSpc>
                <a:spcPct val="100000"/>
              </a:lnSpc>
            </a:pPr>
            <a:r>
              <a:rPr lang="en-US" sz="1800" dirty="0" err="1"/>
              <a:t>Možeš</a:t>
            </a:r>
            <a:r>
              <a:rPr lang="en-US" sz="1800" dirty="0"/>
              <a:t> </a:t>
            </a:r>
            <a:r>
              <a:rPr lang="en-US" sz="1800" dirty="0" err="1"/>
              <a:t>misliti</a:t>
            </a:r>
            <a:r>
              <a:rPr lang="en-US" sz="1800" dirty="0"/>
              <a:t>: </a:t>
            </a:r>
          </a:p>
          <a:p>
            <a:pPr marL="457200" indent="-457200" algn="ctr">
              <a:lnSpc>
                <a:spcPct val="100000"/>
              </a:lnSpc>
              <a:buAutoNum type="arabicPeriod"/>
            </a:pPr>
            <a:r>
              <a:rPr lang="en-US" sz="1800" i="1" dirty="0"/>
              <a:t>OVO JE ON NAPRAVIO NAMJERNO. SIGURNO JE LJUBOMORAN ŠTO BOLJE IGRAM OD NJEGA! </a:t>
            </a:r>
            <a:r>
              <a:rPr lang="en-US" sz="1800" dirty="0"/>
              <a:t> - </a:t>
            </a:r>
            <a:r>
              <a:rPr lang="en-US" sz="1800" dirty="0" err="1"/>
              <a:t>ovakvo</a:t>
            </a:r>
            <a:r>
              <a:rPr lang="en-US" sz="1800" dirty="0"/>
              <a:t> </a:t>
            </a:r>
            <a:r>
              <a:rPr lang="en-US" sz="1800" dirty="0" err="1"/>
              <a:t>razmišljanje</a:t>
            </a:r>
            <a:r>
              <a:rPr lang="en-US" sz="1800" dirty="0"/>
              <a:t> </a:t>
            </a:r>
            <a:r>
              <a:rPr lang="en-US" sz="1800" dirty="0" err="1"/>
              <a:t>dovodi</a:t>
            </a:r>
            <a:r>
              <a:rPr lang="en-US" sz="1800" dirty="0"/>
              <a:t> do </a:t>
            </a:r>
            <a:r>
              <a:rPr lang="en-US" sz="1800" dirty="0" err="1"/>
              <a:t>osjećaja</a:t>
            </a:r>
            <a:r>
              <a:rPr lang="en-US" sz="1800" dirty="0"/>
              <a:t> LJUTNJE.</a:t>
            </a:r>
          </a:p>
          <a:p>
            <a:pPr marL="457200" indent="-457200" algn="ctr">
              <a:lnSpc>
                <a:spcPct val="100000"/>
              </a:lnSpc>
              <a:buAutoNum type="arabicPeriod"/>
            </a:pPr>
            <a:r>
              <a:rPr lang="en-US" sz="1800" i="1" dirty="0"/>
              <a:t>DA, BILO JE SLUČAJNO. IGRAMO DALJE! </a:t>
            </a:r>
            <a:r>
              <a:rPr lang="en-US" sz="1800" dirty="0"/>
              <a:t>- u </a:t>
            </a:r>
            <a:r>
              <a:rPr lang="en-US" sz="1800" dirty="0" err="1"/>
              <a:t>ovom</a:t>
            </a:r>
            <a:r>
              <a:rPr lang="en-US" sz="1800" dirty="0"/>
              <a:t> </a:t>
            </a:r>
            <a:r>
              <a:rPr lang="en-US" sz="1800" dirty="0" err="1"/>
              <a:t>slučaju</a:t>
            </a:r>
            <a:r>
              <a:rPr lang="en-US" sz="1800" dirty="0"/>
              <a:t> </a:t>
            </a:r>
            <a:r>
              <a:rPr lang="en-US" sz="1800" dirty="0" err="1"/>
              <a:t>ljutnja</a:t>
            </a:r>
            <a:r>
              <a:rPr lang="en-US" sz="1800" dirty="0"/>
              <a:t> </a:t>
            </a:r>
            <a:r>
              <a:rPr lang="en-US" sz="1800" dirty="0" err="1"/>
              <a:t>će</a:t>
            </a:r>
            <a:r>
              <a:rPr lang="en-US" sz="1800" dirty="0"/>
              <a:t> </a:t>
            </a:r>
            <a:r>
              <a:rPr lang="en-US" sz="1800" dirty="0" err="1"/>
              <a:t>biti</a:t>
            </a:r>
            <a:r>
              <a:rPr lang="en-US" sz="1800" dirty="0"/>
              <a:t> </a:t>
            </a:r>
            <a:r>
              <a:rPr lang="en-US" sz="1800" dirty="0" err="1"/>
              <a:t>manja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se </a:t>
            </a:r>
            <a:r>
              <a:rPr lang="en-US" sz="1800" dirty="0" err="1"/>
              <a:t>neće</a:t>
            </a:r>
            <a:r>
              <a:rPr lang="en-US" sz="1800" dirty="0"/>
              <a:t> </a:t>
            </a:r>
            <a:r>
              <a:rPr lang="en-US" sz="1800" dirty="0" err="1"/>
              <a:t>uopće</a:t>
            </a:r>
            <a:r>
              <a:rPr lang="en-US" sz="1800" dirty="0"/>
              <a:t>                </a:t>
            </a:r>
            <a:r>
              <a:rPr lang="en-US" sz="1800" dirty="0" err="1"/>
              <a:t>pojaviti</a:t>
            </a:r>
            <a:r>
              <a:rPr lang="en-US" sz="1800" dirty="0"/>
              <a:t>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2AEF1DF-A10A-5296-6FA1-988776CFD5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2583" r="20751"/>
          <a:stretch/>
        </p:blipFill>
        <p:spPr>
          <a:xfrm>
            <a:off x="1682" y="10"/>
            <a:ext cx="6096000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3745597-CF0F-4C14-83C4-612B382A9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10258" y="5849932"/>
            <a:ext cx="867485" cy="115439"/>
            <a:chOff x="8910933" y="1861308"/>
            <a:chExt cx="867485" cy="1154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71CB755-D435-4BD8-A3DB-B304ED0E7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B7F2CAE-48A1-4EAD-BDD1-4DA217AC0F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8FB73A0-9D61-4989-BA5F-7EF6308D8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309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0903" y="159026"/>
            <a:ext cx="5778697" cy="6542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D8DDE-7AD4-92F9-6589-74342B2A2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263" y="885334"/>
            <a:ext cx="4802166" cy="530126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dirty="0"/>
              <a:t>Ili </a:t>
            </a:r>
            <a:r>
              <a:rPr lang="en-US" dirty="0" err="1"/>
              <a:t>zamisli</a:t>
            </a:r>
            <a:r>
              <a:rPr lang="en-US" dirty="0"/>
              <a:t> </a:t>
            </a:r>
            <a:r>
              <a:rPr lang="en-US" dirty="0" err="1"/>
              <a:t>situaciju</a:t>
            </a:r>
            <a:r>
              <a:rPr lang="en-US" dirty="0"/>
              <a:t> da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nazvala</a:t>
            </a:r>
            <a:r>
              <a:rPr lang="en-US" dirty="0"/>
              <a:t> </a:t>
            </a:r>
            <a:r>
              <a:rPr lang="en-US" dirty="0" err="1"/>
              <a:t>prijateljicu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ti</a:t>
            </a:r>
            <a:r>
              <a:rPr lang="en-US" dirty="0"/>
              <a:t> se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javila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mobitel</a:t>
            </a:r>
            <a:r>
              <a:rPr lang="en-US" dirty="0"/>
              <a:t>. </a:t>
            </a:r>
            <a:r>
              <a:rPr lang="en-US" dirty="0" err="1"/>
              <a:t>Možeš</a:t>
            </a:r>
            <a:r>
              <a:rPr lang="en-US" dirty="0"/>
              <a:t> </a:t>
            </a:r>
            <a:r>
              <a:rPr lang="en-US" dirty="0" err="1"/>
              <a:t>pomisliti</a:t>
            </a:r>
            <a:r>
              <a:rPr lang="en-US" dirty="0"/>
              <a:t>:</a:t>
            </a:r>
          </a:p>
          <a:p>
            <a:pPr marL="457200" indent="-457200" algn="ctr">
              <a:lnSpc>
                <a:spcPct val="100000"/>
              </a:lnSpc>
              <a:buAutoNum type="arabicPeriod"/>
            </a:pPr>
            <a:r>
              <a:rPr lang="en-US" i="1" dirty="0" err="1"/>
              <a:t>Sigurno</a:t>
            </a:r>
            <a:r>
              <a:rPr lang="en-US" i="1" dirty="0"/>
              <a:t> mi se ne </a:t>
            </a:r>
            <a:r>
              <a:rPr lang="en-US" i="1" dirty="0" err="1"/>
              <a:t>želi</a:t>
            </a:r>
            <a:r>
              <a:rPr lang="en-US" i="1" dirty="0"/>
              <a:t> </a:t>
            </a:r>
            <a:r>
              <a:rPr lang="en-US" i="1" dirty="0" err="1"/>
              <a:t>javiti</a:t>
            </a:r>
            <a:r>
              <a:rPr lang="en-US" i="1" dirty="0"/>
              <a:t>. 100% </a:t>
            </a:r>
            <a:r>
              <a:rPr lang="en-US" i="1" dirty="0" err="1"/>
              <a:t>sam</a:t>
            </a:r>
            <a:r>
              <a:rPr lang="en-US" i="1" dirty="0"/>
              <a:t> </a:t>
            </a:r>
            <a:r>
              <a:rPr lang="en-US" i="1" dirty="0" err="1"/>
              <a:t>joj</a:t>
            </a:r>
            <a:r>
              <a:rPr lang="en-US" i="1" dirty="0"/>
              <a:t> </a:t>
            </a:r>
            <a:r>
              <a:rPr lang="en-US" i="1" dirty="0" err="1"/>
              <a:t>dosadana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naporna</a:t>
            </a:r>
            <a:r>
              <a:rPr lang="en-US" i="1" dirty="0"/>
              <a:t>!</a:t>
            </a:r>
            <a:r>
              <a:rPr lang="en-US" dirty="0"/>
              <a:t> – </a:t>
            </a:r>
            <a:r>
              <a:rPr lang="en-US" dirty="0" err="1"/>
              <a:t>ovakve</a:t>
            </a:r>
            <a:r>
              <a:rPr lang="en-US" dirty="0"/>
              <a:t> 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misli</a:t>
            </a:r>
            <a:r>
              <a:rPr lang="en-US" dirty="0"/>
              <a:t> </a:t>
            </a:r>
            <a:r>
              <a:rPr lang="en-US" dirty="0" err="1"/>
              <a:t>pojačati</a:t>
            </a:r>
            <a:r>
              <a:rPr lang="en-US" dirty="0"/>
              <a:t> </a:t>
            </a:r>
            <a:r>
              <a:rPr lang="en-US" dirty="0" err="1"/>
              <a:t>osjećaj</a:t>
            </a:r>
            <a:r>
              <a:rPr lang="en-US" dirty="0"/>
              <a:t> </a:t>
            </a:r>
            <a:r>
              <a:rPr lang="en-US" dirty="0" err="1"/>
              <a:t>ljutnje</a:t>
            </a:r>
            <a:r>
              <a:rPr lang="en-US" dirty="0"/>
              <a:t>.</a:t>
            </a:r>
          </a:p>
          <a:p>
            <a:pPr marL="457200" indent="-457200" algn="ctr">
              <a:lnSpc>
                <a:spcPct val="100000"/>
              </a:lnSpc>
              <a:buAutoNum type="arabicPeriod"/>
            </a:pPr>
            <a:r>
              <a:rPr lang="en-US" i="1" dirty="0" err="1"/>
              <a:t>Možda</a:t>
            </a:r>
            <a:r>
              <a:rPr lang="en-US" i="1" dirty="0"/>
              <a:t> je sad </a:t>
            </a:r>
            <a:r>
              <a:rPr lang="en-US" i="1" dirty="0" err="1"/>
              <a:t>zauzeta</a:t>
            </a:r>
            <a:r>
              <a:rPr lang="en-US" i="1" dirty="0"/>
              <a:t>, </a:t>
            </a:r>
            <a:r>
              <a:rPr lang="en-US" i="1" dirty="0" err="1"/>
              <a:t>javit</a:t>
            </a:r>
            <a:r>
              <a:rPr lang="en-US" i="1" dirty="0"/>
              <a:t> </a:t>
            </a:r>
            <a:r>
              <a:rPr lang="en-US" i="1" dirty="0" err="1"/>
              <a:t>će</a:t>
            </a:r>
            <a:r>
              <a:rPr lang="en-US" i="1" dirty="0"/>
              <a:t> mi se </a:t>
            </a:r>
            <a:r>
              <a:rPr lang="en-US" i="1" dirty="0" err="1"/>
              <a:t>kasnije</a:t>
            </a:r>
            <a:r>
              <a:rPr lang="en-US" i="1" dirty="0"/>
              <a:t>!</a:t>
            </a:r>
            <a:r>
              <a:rPr lang="en-US" dirty="0"/>
              <a:t> - </a:t>
            </a:r>
            <a:r>
              <a:rPr lang="en-US" dirty="0" err="1"/>
              <a:t>ovakve</a:t>
            </a:r>
            <a:r>
              <a:rPr lang="en-US" dirty="0"/>
              <a:t> </a:t>
            </a:r>
            <a:r>
              <a:rPr lang="en-US" dirty="0" err="1"/>
              <a:t>misli</a:t>
            </a:r>
            <a:r>
              <a:rPr lang="en-US" dirty="0"/>
              <a:t> ne </a:t>
            </a:r>
            <a:r>
              <a:rPr lang="en-US" dirty="0" err="1"/>
              <a:t>uzrokuju</a:t>
            </a:r>
            <a:r>
              <a:rPr lang="en-US" dirty="0"/>
              <a:t> </a:t>
            </a:r>
            <a:r>
              <a:rPr lang="en-US" dirty="0" err="1"/>
              <a:t>ljutnju</a:t>
            </a:r>
            <a:r>
              <a:rPr lang="en-US" dirty="0"/>
              <a:t>.</a:t>
            </a:r>
          </a:p>
          <a:p>
            <a:pPr marL="457200" indent="-457200" algn="ctr">
              <a:lnSpc>
                <a:spcPct val="100000"/>
              </a:lnSpc>
              <a:buAutoNum type="arabicPeriod"/>
            </a:pPr>
            <a:endParaRPr lang="en-US"/>
          </a:p>
          <a:p>
            <a:pPr algn="ctr">
              <a:lnSpc>
                <a:spcPct val="100000"/>
              </a:lnSpc>
            </a:pPr>
            <a:r>
              <a:rPr lang="en-US" dirty="0"/>
              <a:t>ZAPAMTI, MOŽEŠ KONTROLIRATI ŠTO MISLIŠ, A ONO ŠTO MISLIŠ ODREĐUJE KAKO ĆEŠ SE OSJEĆATI!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5B47921-94E4-F571-5A7D-410EC890F4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11111"/>
          <a:stretch/>
        </p:blipFill>
        <p:spPr>
          <a:xfrm>
            <a:off x="1682" y="10"/>
            <a:ext cx="6096000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3745597-CF0F-4C14-83C4-612B382A9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10258" y="5849932"/>
            <a:ext cx="867485" cy="115439"/>
            <a:chOff x="8910933" y="1861308"/>
            <a:chExt cx="867485" cy="1154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71CB755-D435-4BD8-A3DB-B304ED0E7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B7F2CAE-48A1-4EAD-BDD1-4DA217AC0F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8FB73A0-9D61-4989-BA5F-7EF6308D8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182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D7753FE-7408-46D8-999A-0B0C34EA8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DE334E-F2B5-B8F6-5CE1-13B9D3175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940" y="1653540"/>
            <a:ext cx="3246119" cy="2608006"/>
          </a:xfrm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/>
              <a:t>ZAŠTO SE MUČITI? JEDNOSTAVNO SAM LJUT I TO JE TO...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0DE9CB-4267-487A-915E-5665607E9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237361B-A61F-4EEA-8554-10DEFF0AB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BBC8A6A-A883-4F9C-82BA-607223F36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234343E-05EC-4327-BA72-FD68FF049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8E190F7-E1EE-86A6-E34E-4665BCB3C2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3206407"/>
              </p:ext>
            </p:extLst>
          </p:nvPr>
        </p:nvGraphicFramePr>
        <p:xfrm>
          <a:off x="5952683" y="1042449"/>
          <a:ext cx="5210616" cy="4786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884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DAE634-DF82-4EBB-ADAC-B7FCFB133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55DAE634-DF82-4EBB-ADAC-B7FCFB133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55DAE634-DF82-4EBB-ADAC-B7FCFB133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072D8A-1036-4270-8251-48D493786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A1072D8A-1036-4270-8251-48D493786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A1072D8A-1036-4270-8251-48D493786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AdornVTI">
  <a:themeElements>
    <a:clrScheme name="AnalogousFromRegularSeedRightStep">
      <a:dk1>
        <a:srgbClr val="000000"/>
      </a:dk1>
      <a:lt1>
        <a:srgbClr val="FFFFFF"/>
      </a:lt1>
      <a:dk2>
        <a:srgbClr val="412824"/>
      </a:dk2>
      <a:lt2>
        <a:srgbClr val="E2E8E4"/>
      </a:lt2>
      <a:accent1>
        <a:srgbClr val="DC34AD"/>
      </a:accent1>
      <a:accent2>
        <a:srgbClr val="CA2255"/>
      </a:accent2>
      <a:accent3>
        <a:srgbClr val="DC4734"/>
      </a:accent3>
      <a:accent4>
        <a:srgbClr val="CA7B22"/>
      </a:accent4>
      <a:accent5>
        <a:srgbClr val="AFA829"/>
      </a:accent5>
      <a:accent6>
        <a:srgbClr val="7EB41E"/>
      </a:accent6>
      <a:hlink>
        <a:srgbClr val="31944D"/>
      </a:hlink>
      <a:folHlink>
        <a:srgbClr val="7F7F7F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B37FDE8863EA4BADA099BBBEDFC17E" ma:contentTypeVersion="15" ma:contentTypeDescription="Create a new document." ma:contentTypeScope="" ma:versionID="abda34cc095d7a639d0e2d7b5f9945b6">
  <xsd:schema xmlns:xsd="http://www.w3.org/2001/XMLSchema" xmlns:xs="http://www.w3.org/2001/XMLSchema" xmlns:p="http://schemas.microsoft.com/office/2006/metadata/properties" xmlns:ns2="e44f48c5-eb92-4d17-a2b0-836f57f12d71" xmlns:ns3="480bebda-8958-408d-99db-6352091f20f5" targetNamespace="http://schemas.microsoft.com/office/2006/metadata/properties" ma:root="true" ma:fieldsID="24de5a2ed5d4c4297ead83e19915b244" ns2:_="" ns3:_="">
    <xsd:import namespace="e44f48c5-eb92-4d17-a2b0-836f57f12d71"/>
    <xsd:import namespace="480bebda-8958-408d-99db-6352091f20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f48c5-eb92-4d17-a2b0-836f57f12d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0d909bf-645b-46a2-8bb9-ccdb743347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0bebda-8958-408d-99db-6352091f20f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f3b0d83-79b1-4f49-8b2d-b19a4f223d9e}" ma:internalName="TaxCatchAll" ma:showField="CatchAllData" ma:web="480bebda-8958-408d-99db-6352091f20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80bebda-8958-408d-99db-6352091f20f5">
      <UserInfo>
        <DisplayName>OŠ Strožanac Members</DisplayName>
        <AccountId>7</AccountId>
        <AccountType/>
      </UserInfo>
    </SharedWithUsers>
    <TaxCatchAll xmlns="480bebda-8958-408d-99db-6352091f20f5" xsi:nil="true"/>
    <lcf76f155ced4ddcb4097134ff3c332f xmlns="e44f48c5-eb92-4d17-a2b0-836f57f12d7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B4F880A-9DEB-4895-B6BF-31759BF693A5}"/>
</file>

<file path=customXml/itemProps2.xml><?xml version="1.0" encoding="utf-8"?>
<ds:datastoreItem xmlns:ds="http://schemas.openxmlformats.org/officeDocument/2006/customXml" ds:itemID="{700131F3-9E2C-4BBF-9626-651A2E4822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BF5E74-4FCB-4FED-A6AC-7C2F64C8D56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AdornVTI</vt:lpstr>
      <vt:lpstr>ŠTO UČINITI KAD SE RAZLJUTIM?</vt:lpstr>
      <vt:lpstr>ZNAŠ LI VOZITI BICIKL?</vt:lpstr>
      <vt:lpstr>ZAŠTO JE OVO BITNO ZA OVU  TEMU?</vt:lpstr>
      <vt:lpstr>PowerPoint Presentation</vt:lpstr>
      <vt:lpstr>Možda si ti onaj koji se brzo uzruja kad nešto krene naopako I teško se kontroliraš...</vt:lpstr>
      <vt:lpstr>TAJNA O LJUTNJI</vt:lpstr>
      <vt:lpstr>JAKO JE  VAŽNO KAKO RAZMIŠLJAŠ O ONOME ŠTO TE LJUTI!</vt:lpstr>
      <vt:lpstr>PowerPoint Presentation</vt:lpstr>
      <vt:lpstr>ZAŠTO SE MUČITI? JEDNOSTAVNO SAM LJUT I TO JE TO...</vt:lpstr>
      <vt:lpstr>Ljutnjom nećeš pridobiti prijatelje niti će ti ljutnja olakšati stvari kod kuće. Ljutnja ne pomaže nego često čini stvari još gorima!</vt:lpstr>
      <vt:lpstr>PREDAHNI!</vt:lpstr>
      <vt:lpstr>2. RAZMIŠLJAJ SMIRENO</vt:lpstr>
      <vt:lpstr>Kad smo ljuti, prve su misli koje se jave UZAVRELE MISLI!</vt:lpstr>
      <vt:lpstr>SMIRENE su MISLI one koje možeš reći sebi da bi se osjećao bolje...</vt:lpstr>
      <vt:lpstr>3. IZBACI LJUTNJU NA SIGURAN NAČIN</vt:lpstr>
      <vt:lpstr>Postoje 2 dobra načina izbacivanja ljutnje:</vt:lpstr>
      <vt:lpstr>Kada ne možeš biti aktivan, možeš koristiti drugu metodu: METODU SMIRIVANJA</vt:lpstr>
      <vt:lpstr>PowerPoint Presentation</vt:lpstr>
      <vt:lpstr>PowerPoint Presentation</vt:lpstr>
      <vt:lpstr>I ONDA...KAD SE USPIJEŠ SMIRITI...</vt:lpstr>
      <vt:lpstr>AKO IMAŠ PROBLEM S LJUTNJOM...</vt:lpstr>
      <vt:lpstr>I ZA KRAJ:</vt:lpstr>
      <vt:lpstr>U hodniku, gdje se nalazi stručna  služba,  postoji novi mirni KUTAK u kojem se nalaze knjige za djecu i mlade, razne brošure,  pribor za kreativno izražavanje,  igračke za smirivanje, igre, društvene igre i drugi materijali koji će ti pomoći  da se smiriš i osjećaš bolje pa   preporučamo da ga posjetiš i pronađeš nešto za sebe. Neka djeca su ga već otkrila i rado dolaze.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47</cp:revision>
  <dcterms:created xsi:type="dcterms:W3CDTF">2023-05-19T08:21:44Z</dcterms:created>
  <dcterms:modified xsi:type="dcterms:W3CDTF">2023-06-12T16:15:35Z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0x0101006AB37FDE8863EA4BADA099BBBEDFC17E</vt:lpwstr>
  </property>
</Properties>
</file>