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75D74E-3FC0-4DF5-8A56-B90D9B8E5FA2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29936-D5FE-4C95-972E-E91CF2C1BE0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012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1748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897156-A59E-45AD-8A89-A12A602B43A2}" type="slidenum">
              <a:rPr lang="hr-H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403112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r-HR" smtClean="0"/>
          </a:p>
        </p:txBody>
      </p:sp>
      <p:sp>
        <p:nvSpPr>
          <p:cNvPr id="32772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E8115F-D550-40EE-A650-1C90273727AB}" type="slidenum">
              <a:rPr lang="hr-H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hr-HR" smtClean="0"/>
          </a:p>
        </p:txBody>
      </p:sp>
    </p:spTree>
    <p:extLst>
      <p:ext uri="{BB962C8B-B14F-4D97-AF65-F5344CB8AC3E}">
        <p14:creationId xmlns:p14="http://schemas.microsoft.com/office/powerpoint/2010/main" val="1690713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7818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6185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328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6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101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248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117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6023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502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053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034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F5801-E05C-4AE1-8BEE-ADC5A2D8D67F}" type="datetimeFigureOut">
              <a:rPr lang="hr-HR" smtClean="0"/>
              <a:t>1.7.2019.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DFA5-58D2-453C-824D-4CBED2277E8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249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23990"/>
            <a:ext cx="8495928" cy="637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927648" y="4221088"/>
            <a:ext cx="6400800" cy="1752600"/>
          </a:xfrm>
        </p:spPr>
        <p:txBody>
          <a:bodyPr/>
          <a:lstStyle/>
          <a:p>
            <a:endParaRPr lang="hr-HR" dirty="0"/>
          </a:p>
        </p:txBody>
      </p:sp>
      <p:sp>
        <p:nvSpPr>
          <p:cNvPr id="5" name="Heart 4"/>
          <p:cNvSpPr/>
          <p:nvPr/>
        </p:nvSpPr>
        <p:spPr>
          <a:xfrm>
            <a:off x="9120336" y="404664"/>
            <a:ext cx="648072" cy="720080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613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zervirano mjesto teksta 9"/>
          <p:cNvSpPr>
            <a:spLocks noGrp="1"/>
          </p:cNvSpPr>
          <p:nvPr>
            <p:ph type="body" idx="1"/>
          </p:nvPr>
        </p:nvSpPr>
        <p:spPr>
          <a:xfrm>
            <a:off x="6311900" y="765176"/>
            <a:ext cx="4040188" cy="65881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hr-HR" b="0" dirty="0" smtClean="0">
                <a:solidFill>
                  <a:schemeClr val="tx1">
                    <a:lumMod val="75000"/>
                  </a:schemeClr>
                </a:solidFill>
              </a:rPr>
              <a:t>Sa svojim su učiteljicama išli na brojne izlete </a:t>
            </a:r>
            <a:r>
              <a:rPr lang="hr-HR" b="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hr-HR" b="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7171" name="Rezervirano mjesto teksta 10"/>
          <p:cNvSpPr>
            <a:spLocks noGrp="1"/>
          </p:cNvSpPr>
          <p:nvPr>
            <p:ph type="body" sz="half" idx="3"/>
          </p:nvPr>
        </p:nvSpPr>
        <p:spPr>
          <a:xfrm>
            <a:off x="1524001" y="4509120"/>
            <a:ext cx="2448271" cy="151216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r-HR" b="0" dirty="0" smtClean="0">
                <a:solidFill>
                  <a:schemeClr val="tx1">
                    <a:lumMod val="75000"/>
                  </a:schemeClr>
                </a:solidFill>
              </a:rPr>
              <a:t>Hvala učiteljici Moniki Barić na fotografijama i prezentaciji </a:t>
            </a:r>
            <a:r>
              <a:rPr lang="hr-HR" b="0" dirty="0" smtClean="0">
                <a:solidFill>
                  <a:schemeClr val="tx1">
                    <a:lumMod val="75000"/>
                  </a:schemeClr>
                </a:solidFill>
                <a:sym typeface="Wingdings" pitchFamily="2" charset="2"/>
              </a:rPr>
              <a:t></a:t>
            </a:r>
            <a:endParaRPr lang="hr-HR" b="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172" name="Rezervirano mjesto sadržaja 3" descr="large_img_45810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017" y="1406451"/>
            <a:ext cx="4214813" cy="3162300"/>
          </a:xfrm>
        </p:spPr>
      </p:pic>
      <p:pic>
        <p:nvPicPr>
          <p:cNvPr id="7174" name="Slika 7" descr="IMGP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01" y="3501008"/>
            <a:ext cx="43211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Slika 11" descr="IMGP0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37" y="-123506"/>
            <a:ext cx="450056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186281"/>
      </p:ext>
    </p:extLst>
  </p:cSld>
  <p:clrMapOvr>
    <a:masterClrMapping/>
  </p:clrMapOvr>
  <p:transition advClick="0"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717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zervirano mjesto sadržaja 4"/>
          <p:cNvSpPr>
            <a:spLocks noGrp="1"/>
          </p:cNvSpPr>
          <p:nvPr>
            <p:ph sz="quarter" idx="2"/>
          </p:nvPr>
        </p:nvSpPr>
        <p:spPr>
          <a:xfrm>
            <a:off x="1738314" y="142876"/>
            <a:ext cx="4040187" cy="409575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defRPr/>
            </a:pPr>
            <a:r>
              <a:rPr lang="hr-HR" dirty="0" smtClean="0">
                <a:solidFill>
                  <a:schemeClr val="tx1">
                    <a:lumMod val="50000"/>
                  </a:schemeClr>
                </a:solidFill>
              </a:rPr>
              <a:t>Vidjeli puno zanimljivih stvari...</a:t>
            </a:r>
            <a:r>
              <a:rPr lang="hr-HR" dirty="0" smtClean="0">
                <a:solidFill>
                  <a:schemeClr val="tx1">
                    <a:lumMod val="50000"/>
                  </a:schemeClr>
                </a:solidFill>
                <a:sym typeface="Wingdings" pitchFamily="2" charset="2"/>
              </a:rPr>
              <a:t></a:t>
            </a:r>
            <a:endParaRPr lang="hr-HR" dirty="0" smtClean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195" name="Rezervirano mjesto sadržaja 8" descr="IMGP000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537" y="692697"/>
            <a:ext cx="4041775" cy="3030537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76673"/>
            <a:ext cx="4359275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5" y="3284985"/>
            <a:ext cx="4383087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527" y="3140969"/>
            <a:ext cx="4352925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464058"/>
      </p:ext>
    </p:extLst>
  </p:cSld>
  <p:clrMapOvr>
    <a:masterClrMapping/>
  </p:clrMapOvr>
  <p:transition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Rezervirano mjesto sadržaja 7" descr="IMGP0026.JP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6875" y="214313"/>
            <a:ext cx="3500438" cy="4667250"/>
          </a:xfrm>
        </p:spPr>
      </p:pic>
      <p:pic>
        <p:nvPicPr>
          <p:cNvPr id="9219" name="Rezervirano mjesto sadržaja 8" descr="IMGP003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0189" y="428626"/>
            <a:ext cx="5121275" cy="3840163"/>
          </a:xfrm>
        </p:spPr>
      </p:pic>
      <p:pic>
        <p:nvPicPr>
          <p:cNvPr id="4" name="Slika 3" descr="IMGP00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3054350"/>
            <a:ext cx="5072062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7708247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17626" r="6398" b="5889"/>
          <a:stretch/>
        </p:blipFill>
        <p:spPr bwMode="auto">
          <a:xfrm>
            <a:off x="1919536" y="260648"/>
            <a:ext cx="8280920" cy="59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7320136" y="4365104"/>
            <a:ext cx="2448272" cy="1800200"/>
          </a:xfrm>
          <a:prstGeom prst="cloudCallout">
            <a:avLst>
              <a:gd name="adj1" fmla="val -119922"/>
              <a:gd name="adj2" fmla="val 718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Ova slika bi ih možda mrvicu bolje prikazala? </a:t>
            </a:r>
            <a:r>
              <a:rPr lang="hr-HR" b="1" dirty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4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No, tko su oni zapravo? </a:t>
            </a:r>
            <a:r>
              <a:rPr lang="hr-HR" dirty="0" smtClean="0">
                <a:sym typeface="Wingdings" pitchFamily="2" charset="2"/>
              </a:rPr>
              <a:t>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52844" r="9952" b="13759"/>
          <a:stretch/>
        </p:blipFill>
        <p:spPr bwMode="auto">
          <a:xfrm>
            <a:off x="191344" y="1196752"/>
            <a:ext cx="10764688" cy="462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3647728" y="4841776"/>
            <a:ext cx="2808312" cy="2016224"/>
          </a:xfrm>
          <a:prstGeom prst="cloudCallout">
            <a:avLst>
              <a:gd name="adj1" fmla="val -119922"/>
              <a:gd name="adj2" fmla="val 718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Hmm...ovo su valja bili prije nego što im je </a:t>
            </a:r>
          </a:p>
          <a:p>
            <a:pPr algn="ctr"/>
            <a:r>
              <a:rPr lang="hr-HR" b="1" dirty="0">
                <a:solidFill>
                  <a:schemeClr val="tx1"/>
                </a:solidFill>
              </a:rPr>
              <a:t>e-dnevnik uništio živote? :D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9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 Rounded MT Bold" pitchFamily="34" charset="0"/>
              </a:rPr>
              <a:t>UPOZORENJE!</a:t>
            </a:r>
            <a:endParaRPr lang="hr-HR" dirty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1628801"/>
            <a:ext cx="4126950" cy="3426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15680" y="4797153"/>
            <a:ext cx="5976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Sve sličnosti sa stvarnim osobama su itekako moguće! Zapravo, neizbježne...</a:t>
            </a:r>
          </a:p>
          <a:p>
            <a:r>
              <a:rPr lang="hr-HR" dirty="0"/>
              <a:t>Tako da, dragi roditelji, da...to su Vaša djeca </a:t>
            </a:r>
            <a:r>
              <a:rPr lang="hr-HR" dirty="0">
                <a:sym typeface="Wingdings" pitchFamily="2" charset="2"/>
              </a:rPr>
              <a:t></a:t>
            </a:r>
          </a:p>
          <a:p>
            <a:r>
              <a:rPr lang="hr-HR" dirty="0">
                <a:sym typeface="Wingdings" pitchFamily="2" charset="2"/>
              </a:rPr>
              <a:t>Dragi 8.b..., znam ajme sramote...ali preživjet ćete 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431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 početku bili su divote </a:t>
            </a:r>
            <a:r>
              <a:rPr lang="hr-HR" dirty="0" smtClean="0">
                <a:sym typeface="Wingdings" pitchFamily="2" charset="2"/>
              </a:rPr>
              <a:t></a:t>
            </a:r>
            <a:endParaRPr lang="hr-HR" dirty="0"/>
          </a:p>
        </p:txBody>
      </p:sp>
      <p:pic>
        <p:nvPicPr>
          <p:cNvPr id="2050" name="Picture 2" descr="C:\Users\Korisnik\Desktop\SLIKE  8.B\P9270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1" y="1340768"/>
            <a:ext cx="6761725" cy="50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42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074" name="Picture 2" descr="C:\Users\Korisnik\Desktop\SLIKE  8.B\U 3. razredu\3.b slike\Antoni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1" y="404664"/>
            <a:ext cx="3665381" cy="27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orisnik\Desktop\SLIKE  8.B\U 3. razredu\3.b slike\Ell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3" y="620688"/>
            <a:ext cx="3916283" cy="293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orisnik\Desktop\SLIKE  8.B\U 3. razredu\3.b slike\IMGP02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3284984"/>
            <a:ext cx="3792322" cy="2844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Korisnik\Desktop\SLIKE  8.B\U 3. razredu\3.b slike\Iva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3717032"/>
            <a:ext cx="3927776" cy="2945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7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098" name="Picture 2" descr="C:\Users\Korisnik\Desktop\SLIKE  8.B\U 3. razredu\3.b slike\Jako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260648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orisnik\Desktop\SLIKE  8.B\U 3. razredu\3.b slike\L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3573016"/>
            <a:ext cx="3639744" cy="272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orisnik\Desktop\SLIKE  8.B\U 3. razredu\3.b slike\Lau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7" y="404664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Korisnik\Desktop\SLIKE  8.B\U 3. razredu\3.b slike\Lov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52" y="3567713"/>
            <a:ext cx="3921996" cy="294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6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 descr="C:\Users\Korisnik\Desktop\SLIKE  8.B\U 3. razredu\3.b slike\Mat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88640"/>
            <a:ext cx="3668078" cy="275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Korisnik\Desktop\SLIKE  8.B\U 3. razredu\3.b slike\Matk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9" y="217291"/>
            <a:ext cx="3946385" cy="295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orisnik\Desktop\SLIKE  8.B\U 3. razredu\3.b slike\Ni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974254"/>
            <a:ext cx="4780379" cy="35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orisnik\Desktop\SLIKE  8.B\U 3. razredu\3.b slike\Pet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3225468"/>
            <a:ext cx="4110476" cy="308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64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6146" name="Picture 2" descr="C:\Users\Korisnik\Desktop\SLIKE  8.B\U 3. razredu\3.b slike\Selen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60648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risnik\Desktop\SLIKE  8.B\U 3. razredu\3.b slike\Valentin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567523"/>
            <a:ext cx="4167802" cy="3125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2" t="61427" r="61715"/>
          <a:stretch/>
        </p:blipFill>
        <p:spPr bwMode="auto">
          <a:xfrm>
            <a:off x="6744072" y="404665"/>
            <a:ext cx="1944216" cy="5958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7695567" y="3933056"/>
            <a:ext cx="2864929" cy="2160240"/>
          </a:xfrm>
          <a:prstGeom prst="cloudCallout">
            <a:avLst>
              <a:gd name="adj1" fmla="val -119922"/>
              <a:gd name="adj2" fmla="val 7183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solidFill>
                  <a:schemeClr val="tx1"/>
                </a:solidFill>
              </a:rPr>
              <a:t>Poželite ih uštipnuti za obraščić, jel da?...ali...</a:t>
            </a:r>
          </a:p>
          <a:p>
            <a:pPr algn="ctr"/>
            <a:r>
              <a:rPr lang="hr-HR" b="1" dirty="0">
                <a:solidFill>
                  <a:schemeClr val="tx1"/>
                </a:solidFill>
              </a:rPr>
              <a:t>suzdržat ćemo se </a:t>
            </a:r>
            <a:r>
              <a:rPr lang="hr-HR" b="1" dirty="0">
                <a:solidFill>
                  <a:schemeClr val="tx1"/>
                </a:solidFill>
                <a:sym typeface="Wingdings" pitchFamily="2" charset="2"/>
              </a:rPr>
              <a:t></a:t>
            </a:r>
            <a:endParaRPr lang="hr-H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33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Microsoft Office PowerPoint</Application>
  <PresentationFormat>Široki zaslon</PresentationFormat>
  <Paragraphs>16</Paragraphs>
  <Slides>12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Calibri Light</vt:lpstr>
      <vt:lpstr>Wingdings</vt:lpstr>
      <vt:lpstr>Tema sustava Office</vt:lpstr>
      <vt:lpstr>PowerPoint prezentacija</vt:lpstr>
      <vt:lpstr>PowerPoint prezentacija</vt:lpstr>
      <vt:lpstr>No, tko su oni zapravo?  </vt:lpstr>
      <vt:lpstr>UPOZORENJE!</vt:lpstr>
      <vt:lpstr>U početku bili su divote 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Windows korisnik</dc:creator>
  <cp:lastModifiedBy>Windows korisnik</cp:lastModifiedBy>
  <cp:revision>1</cp:revision>
  <dcterms:created xsi:type="dcterms:W3CDTF">2019-07-01T09:47:16Z</dcterms:created>
  <dcterms:modified xsi:type="dcterms:W3CDTF">2019-07-01T09:47:47Z</dcterms:modified>
</cp:coreProperties>
</file>