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Valentin Knez,</a:t>
            </a:r>
            <a:br>
              <a:rPr lang="hr-HR" dirty="0"/>
            </a:br>
            <a:r>
              <a:rPr lang="hr-HR" sz="3600" dirty="0"/>
              <a:t>Onaj koji vidi zločin.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Izradila: Sara Merlin, 7.A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1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Nešto više o našem superjunaku Valentinu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Izrazito voli zelenu i crnu boju skupa! (ako se već ne vidi po prezentaciji)</a:t>
            </a:r>
          </a:p>
          <a:p>
            <a:r>
              <a:rPr lang="hr-HR" dirty="0"/>
              <a:t>Ikonična pjesma za njega je High Hopes – Panic! At The </a:t>
            </a:r>
            <a:r>
              <a:rPr lang="hr-HR" dirty="0" err="1"/>
              <a:t>Disco</a:t>
            </a:r>
            <a:r>
              <a:rPr lang="hr-HR" dirty="0"/>
              <a:t> - zbog svojega truda i motivacije je postigao neviđenu moć!</a:t>
            </a:r>
          </a:p>
          <a:p>
            <a:r>
              <a:rPr lang="hr-HR" dirty="0"/>
              <a:t>Iako ne živi najraskošnije, njegovo sjedište je u mračnoj ulici Zagreba, tamo gdje nitko ne bi nikada pomislio ići... ali naravno točna adresa je tajna </a:t>
            </a:r>
            <a:r>
              <a:rPr lang="en-US" dirty="0"/>
              <a:t>😉</a:t>
            </a:r>
            <a:endParaRPr lang="hr-HR" dirty="0"/>
          </a:p>
          <a:p>
            <a:r>
              <a:rPr lang="hr-HR" dirty="0"/>
              <a:t>Kao svoj slogan voli govoriti: „Ako nitko neće promijeniti svijet, ja ću!”</a:t>
            </a:r>
          </a:p>
          <a:p>
            <a:r>
              <a:rPr lang="hr-HR" dirty="0"/>
              <a:t>Svoj logo zamišlja kao nešto ovakvo: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6962" r="52051" b="54126"/>
          <a:stretch/>
        </p:blipFill>
        <p:spPr>
          <a:xfrm>
            <a:off x="6143223" y="3285283"/>
            <a:ext cx="5016061" cy="27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8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 na kraju...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Valentinova super moć je...</a:t>
            </a:r>
          </a:p>
          <a:p>
            <a:pPr lvl="1"/>
            <a:r>
              <a:rPr lang="hr-HR" sz="2000" b="1" i="1" dirty="0"/>
              <a:t>Predviđanje budućnosti!!!</a:t>
            </a:r>
          </a:p>
          <a:p>
            <a:pPr marL="400050"/>
            <a:r>
              <a:rPr lang="hr-HR" dirty="0"/>
              <a:t>U sljedećem slajdu pričamo više o njegovoj moći...</a:t>
            </a:r>
          </a:p>
        </p:txBody>
      </p:sp>
      <p:sp>
        <p:nvSpPr>
          <p:cNvPr id="4" name="AutoShape 2" descr="Why It's So Hard to Keep a Secret - Scientific American"/>
          <p:cNvSpPr>
            <a:spLocks noChangeAspect="1" noChangeArrowheads="1"/>
          </p:cNvSpPr>
          <p:nvPr/>
        </p:nvSpPr>
        <p:spPr bwMode="auto">
          <a:xfrm>
            <a:off x="5216971" y="1487878"/>
            <a:ext cx="3733845" cy="37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302" y="3535042"/>
            <a:ext cx="3151591" cy="28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Započnimo priču.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Jednog ljetnog popodneva, kada je čitao vijesti u novinama Zagreba, pročitao je da se dogodila pljačka stare žene koja je živjela raskošnije nego većina Zagrepčana.</a:t>
            </a:r>
          </a:p>
          <a:p>
            <a:r>
              <a:rPr lang="hr-HR" dirty="0"/>
              <a:t>Valentin je to bilo čudno s obzirom na </a:t>
            </a:r>
            <a:r>
              <a:rPr lang="hr-HR"/>
              <a:t>to da je </a:t>
            </a:r>
            <a:r>
              <a:rPr lang="hr-HR" dirty="0"/>
              <a:t>mislio da se to već dogodilo.</a:t>
            </a:r>
          </a:p>
          <a:p>
            <a:r>
              <a:rPr lang="hr-HR" dirty="0"/>
              <a:t>Pomno je razmislio i odlučio da će saznati što se dogodilo sa svojim prijateljem </a:t>
            </a:r>
            <a:r>
              <a:rPr lang="hr-HR" dirty="0" err="1"/>
              <a:t>Marijem</a:t>
            </a:r>
            <a:r>
              <a:rPr lang="hr-HR" dirty="0"/>
              <a:t> koji je u osmom razredu imao najluđi maturalac.</a:t>
            </a:r>
            <a:endParaRPr lang="en-US" dirty="0"/>
          </a:p>
        </p:txBody>
      </p:sp>
      <p:sp>
        <p:nvSpPr>
          <p:cNvPr id="4" name="AutoShape 2" descr="Stealing old lady purse - 10 free HQ online Puzzle Games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tealing old lady purse - 10 free HQ online Puzzle Games o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82" y="4376183"/>
            <a:ext cx="3628576" cy="20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Zatim...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par noći mozganja i par novih pljački te ubojstava, shvatili su da Valentin zna predvidjeti buduće događaje.</a:t>
            </a:r>
          </a:p>
          <a:p>
            <a:r>
              <a:rPr lang="hr-HR" dirty="0"/>
              <a:t>Odlučio je svoju moć upotrijebiti za dobro pa je pokušavao sprječavati zločine koje je mogao predvidjeti.</a:t>
            </a:r>
            <a:endParaRPr lang="en-US" dirty="0"/>
          </a:p>
        </p:txBody>
      </p:sp>
      <p:pic>
        <p:nvPicPr>
          <p:cNvPr id="3074" name="Picture 2" descr="Surprised Pikachu | Know Your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61" y="3877011"/>
            <a:ext cx="4007100" cy="232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 za kraj...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još par dana razmišljanja, mogli su predvidjeti svaki zločin za narednih tjedan dana.</a:t>
            </a:r>
          </a:p>
          <a:p>
            <a:r>
              <a:rPr lang="hr-HR" dirty="0"/>
              <a:t>Svaki zločin je bio savršeno predviđen i sve je išlo glatko.</a:t>
            </a:r>
          </a:p>
          <a:p>
            <a:r>
              <a:rPr lang="hr-HR" dirty="0"/>
              <a:t>Nitko nikada nije saznao zašto se stopa zločina u Zagrebu tako dramatično smanjila.</a:t>
            </a:r>
          </a:p>
          <a:p>
            <a:r>
              <a:rPr lang="hr-HR" dirty="0"/>
              <a:t>Možemo reći da je misija izvršena!</a:t>
            </a:r>
            <a:endParaRPr lang="en-US" dirty="0"/>
          </a:p>
        </p:txBody>
      </p:sp>
      <p:pic>
        <p:nvPicPr>
          <p:cNvPr id="4098" name="Picture 2" descr="Mission Accomplished Stamp Stock Illustration - Download Image N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79" y="3857859"/>
            <a:ext cx="3914149" cy="26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3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098" y="1202029"/>
            <a:ext cx="8596668" cy="1320800"/>
          </a:xfrm>
        </p:spPr>
        <p:txBody>
          <a:bodyPr>
            <a:normAutofit/>
          </a:bodyPr>
          <a:lstStyle/>
          <a:p>
            <a:r>
              <a:rPr lang="hr-HR" sz="7200" dirty="0"/>
              <a:t>Hvala na pažnji!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592" y="2522829"/>
            <a:ext cx="399764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953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2E946B"/>
      </a:accent1>
      <a:accent2>
        <a:srgbClr val="000000"/>
      </a:accent2>
      <a:accent3>
        <a:srgbClr val="595959"/>
      </a:accent3>
      <a:accent4>
        <a:srgbClr val="262626"/>
      </a:accent4>
      <a:accent5>
        <a:srgbClr val="164A35"/>
      </a:accent5>
      <a:accent6>
        <a:srgbClr val="6ED2A9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300</Words>
  <Application>Microsoft Office PowerPoint</Application>
  <PresentationFormat>Široki zaslon</PresentationFormat>
  <Paragraphs>25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Valentin Knez, Onaj koji vidi zločin.</vt:lpstr>
      <vt:lpstr>Nešto više o našem superjunaku Valentinu</vt:lpstr>
      <vt:lpstr>I na kraju...</vt:lpstr>
      <vt:lpstr>Započnimo priču.</vt:lpstr>
      <vt:lpstr>Zatim...</vt:lpstr>
      <vt:lpstr>I za kraj...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 Knez, Onaj koji vidi zločin.</dc:title>
  <dc:creator>user-pc</dc:creator>
  <cp:lastModifiedBy>Romina Gorički</cp:lastModifiedBy>
  <cp:revision>10</cp:revision>
  <dcterms:created xsi:type="dcterms:W3CDTF">2020-06-15T19:53:58Z</dcterms:created>
  <dcterms:modified xsi:type="dcterms:W3CDTF">2020-06-16T04:40:38Z</dcterms:modified>
</cp:coreProperties>
</file>