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4" r:id="rId6"/>
    <p:sldId id="260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122363"/>
            <a:ext cx="692785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509963"/>
            <a:ext cx="69278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62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1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1801" y="365125"/>
            <a:ext cx="153531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4883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2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3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47839"/>
            <a:ext cx="672327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4627564"/>
            <a:ext cx="67232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6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816102"/>
            <a:ext cx="32702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0950" y="1816102"/>
            <a:ext cx="32702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1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1626"/>
            <a:ext cx="67232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1" y="1617663"/>
            <a:ext cx="32976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2441575"/>
            <a:ext cx="329769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189" y="1617663"/>
            <a:ext cx="33139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189" y="2441575"/>
            <a:ext cx="331393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2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57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3546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0" y="457201"/>
            <a:ext cx="406262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3546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8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57200"/>
            <a:ext cx="24955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19399" y="457201"/>
            <a:ext cx="4235261" cy="5411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1" y="2057400"/>
            <a:ext cx="24955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2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339726"/>
            <a:ext cx="6737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800225"/>
            <a:ext cx="6737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30951"/>
            <a:ext cx="1757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570871A-492A-4CAC-ADF5-F0866DB31B5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7308" y="6324602"/>
            <a:ext cx="2636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9550" y="6330951"/>
            <a:ext cx="1757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6200000">
            <a:off x="-1024113" y="5332238"/>
            <a:ext cx="1695700" cy="3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8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jabuka u našem razredu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460" y="4385387"/>
            <a:ext cx="5404239" cy="780337"/>
          </a:xfrm>
        </p:spPr>
        <p:txBody>
          <a:bodyPr/>
          <a:lstStyle/>
          <a:p>
            <a:r>
              <a:rPr lang="hr-HR" dirty="0" smtClean="0"/>
              <a:t>1.b razred OŠ  Supetar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1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0"/>
            <a:ext cx="8596215" cy="1399593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Kroz dva integrirana dana   proslavili smo Dan jabuka.  Jabuka je bila kroz sve nastavne predmete.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8" name="Content Placeholder 7" descr="12155592-vector-set-of-four-seasons-of-apple-tr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351" y="1064819"/>
            <a:ext cx="3270250" cy="4062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921878">
            <a:off x="4572000" y="5418300"/>
            <a:ext cx="332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schemeClr val="bg1"/>
                </a:solidFill>
              </a:rPr>
              <a:t>Učiili</a:t>
            </a:r>
            <a:r>
              <a:rPr lang="hr-HR" sz="2000" dirty="0" smtClean="0">
                <a:solidFill>
                  <a:schemeClr val="bg1"/>
                </a:solidFill>
              </a:rPr>
              <a:t> smo o stablu jabuke kroz sva godišnja doba.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 descr="Number Sense! Cut and paste to match. TONS of great printables to help master basic skills.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14540" r="36171"/>
          <a:stretch>
            <a:fillRect/>
          </a:stretch>
        </p:blipFill>
        <p:spPr bwMode="auto">
          <a:xfrm>
            <a:off x="1045029" y="1461537"/>
            <a:ext cx="2985796" cy="370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rot="539275">
            <a:off x="541175" y="5449078"/>
            <a:ext cx="475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Bilo je tu i matematike, brojanja, združivanja i  pridruživanja.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498" y="6195527"/>
            <a:ext cx="658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Čitali smo bajke, pjesme i poslovice.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317" y="1063689"/>
            <a:ext cx="1380905" cy="140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527" y="1394115"/>
            <a:ext cx="1270384" cy="13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65377">
            <a:off x="1836421" y="3378770"/>
            <a:ext cx="4394837" cy="821094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Iz prirode i društva smo istraživali O  ŽIVOTNOM    PUTU  JABUKE</a:t>
            </a:r>
            <a:endParaRPr lang="hr-H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98780" y="106653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JABUKA.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6482" y="1287624"/>
            <a:ext cx="117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 SJEME  </a:t>
            </a:r>
            <a:endParaRPr lang="hr-HR" sz="2000" b="1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832" y="2835911"/>
            <a:ext cx="1147336" cy="1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31832" y="320547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SADNICA</a:t>
            </a:r>
            <a:endParaRPr lang="hr-HR" b="1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962" y="4982546"/>
            <a:ext cx="1331721" cy="132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2404" y="563447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STABLO </a:t>
            </a:r>
            <a:endParaRPr lang="hr-HR" sz="2000" b="1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9752" y="5113176"/>
            <a:ext cx="1340159" cy="13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47664" y="623731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PUPOLJAK</a:t>
            </a:r>
            <a:endParaRPr lang="hr-HR" sz="2000" b="1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192" y="3838698"/>
            <a:ext cx="1156978" cy="131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37321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CVIJET</a:t>
            </a:r>
            <a:endParaRPr lang="hr-HR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2771800" y="148478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ight Arrow 18"/>
          <p:cNvSpPr/>
          <p:nvPr/>
        </p:nvSpPr>
        <p:spPr>
          <a:xfrm rot="2840145">
            <a:off x="5726849" y="2031547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ight Arrow 19"/>
          <p:cNvSpPr/>
          <p:nvPr/>
        </p:nvSpPr>
        <p:spPr>
          <a:xfrm rot="7560301">
            <a:off x="6066020" y="451069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ight Arrow 20"/>
          <p:cNvSpPr/>
          <p:nvPr/>
        </p:nvSpPr>
        <p:spPr>
          <a:xfrm rot="10800000">
            <a:off x="3923928" y="537321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/>
          <p:cNvSpPr/>
          <p:nvPr/>
        </p:nvSpPr>
        <p:spPr>
          <a:xfrm rot="12065823">
            <a:off x="1234008" y="5239179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ight Arrow 22"/>
          <p:cNvSpPr/>
          <p:nvPr/>
        </p:nvSpPr>
        <p:spPr>
          <a:xfrm rot="17688920">
            <a:off x="602555" y="3122999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Pjevanje i plesanje</a:t>
            </a:r>
            <a:endParaRPr lang="hr-HR" dirty="0"/>
          </a:p>
        </p:txBody>
      </p:sp>
      <p:pic>
        <p:nvPicPr>
          <p:cNvPr id="5" name="Content Placeholder 4" descr="20171020_172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7646">
            <a:off x="3245757" y="564965"/>
            <a:ext cx="4424006" cy="2488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3200" dirty="0" smtClean="0"/>
          </a:p>
          <a:p>
            <a:r>
              <a:rPr lang="hr-HR" sz="3200" dirty="0" smtClean="0"/>
              <a:t>Baš je bilo zanimljivo</a:t>
            </a:r>
          </a:p>
          <a:p>
            <a:r>
              <a:rPr lang="hr-HR" sz="3200" dirty="0" smtClean="0"/>
              <a:t>plesanje u paru!</a:t>
            </a:r>
            <a:endParaRPr lang="hr-HR" sz="3200" dirty="0"/>
          </a:p>
        </p:txBody>
      </p:sp>
      <p:pic>
        <p:nvPicPr>
          <p:cNvPr id="6" name="Picture 5" descr="20171020_172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2356">
            <a:off x="3452326" y="3153746"/>
            <a:ext cx="5061339" cy="2847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354659" cy="606490"/>
          </a:xfrm>
        </p:spPr>
        <p:txBody>
          <a:bodyPr/>
          <a:lstStyle/>
          <a:p>
            <a:r>
              <a:rPr lang="hr-HR" dirty="0" smtClean="0"/>
              <a:t>Pjevanje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2" y="457201"/>
            <a:ext cx="4851920" cy="5411788"/>
          </a:xfrm>
        </p:spPr>
        <p:txBody>
          <a:bodyPr/>
          <a:lstStyle/>
          <a:p>
            <a:r>
              <a:rPr lang="hr-HR" dirty="0" smtClean="0"/>
              <a:t>Poklanjali smo jabuke  dragoj osobi kako su to nekada davno činile naše  bake i djedovi!</a:t>
            </a:r>
          </a:p>
          <a:p>
            <a:endParaRPr lang="hr-HR" dirty="0" smtClean="0"/>
          </a:p>
          <a:p>
            <a:r>
              <a:rPr lang="hr-HR" dirty="0" smtClean="0"/>
              <a:t>To nam je bilo super!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Jabuko, jabučice, lijepa, rumena,</a:t>
            </a:r>
            <a:br>
              <a:rPr lang="hr-HR" sz="2800" dirty="0" smtClean="0"/>
            </a:br>
            <a:r>
              <a:rPr lang="hr-HR" sz="2800" dirty="0" smtClean="0"/>
              <a:t>šapni mu, jabučice, da ga volim ja! </a:t>
            </a:r>
            <a:br>
              <a:rPr lang="hr-HR" sz="2800" dirty="0" smtClean="0"/>
            </a:b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apple textures artwo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389" b="17106"/>
          <a:stretch>
            <a:fillRect/>
          </a:stretch>
        </p:blipFill>
        <p:spPr bwMode="auto">
          <a:xfrm>
            <a:off x="649528" y="2090057"/>
            <a:ext cx="3552293" cy="39739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858704">
            <a:off x="41609" y="5553226"/>
            <a:ext cx="39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Slikali smo jabuku flomasterom.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921878">
            <a:off x="4572000" y="5418300"/>
            <a:ext cx="332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Kreativno smo bojali jabuku.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20171020_17504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62873" y="641161"/>
            <a:ext cx="4653902" cy="3209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339726"/>
            <a:ext cx="8316297" cy="1325563"/>
          </a:xfrm>
        </p:spPr>
        <p:txBody>
          <a:bodyPr/>
          <a:lstStyle/>
          <a:p>
            <a:r>
              <a:rPr lang="hr-HR" dirty="0" smtClean="0"/>
              <a:t>Jabuka – kraljica voća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833" y="1872085"/>
            <a:ext cx="2755253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Odlučili smo da</a:t>
            </a:r>
          </a:p>
          <a:p>
            <a:pPr>
              <a:buNone/>
            </a:pPr>
            <a:r>
              <a:rPr lang="hr-HR" dirty="0" smtClean="0"/>
              <a:t>ćemo svaki dan</a:t>
            </a:r>
          </a:p>
          <a:p>
            <a:pPr>
              <a:buNone/>
            </a:pPr>
            <a:r>
              <a:rPr lang="hr-HR" dirty="0" smtClean="0"/>
              <a:t>jesti najmanje</a:t>
            </a:r>
          </a:p>
          <a:p>
            <a:pPr>
              <a:buNone/>
            </a:pPr>
            <a:r>
              <a:rPr lang="hr-HR" dirty="0" smtClean="0"/>
              <a:t>jednu jabuku.</a:t>
            </a:r>
          </a:p>
          <a:p>
            <a:endParaRPr lang="hr-HR" dirty="0" smtClean="0"/>
          </a:p>
          <a:p>
            <a:r>
              <a:rPr lang="hr-HR" b="1" dirty="0" smtClean="0"/>
              <a:t>ZAŠTO?</a:t>
            </a:r>
            <a:endParaRPr lang="hr-HR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1535" y="1872085"/>
            <a:ext cx="3862874" cy="4351338"/>
          </a:xfrm>
        </p:spPr>
        <p:txBody>
          <a:bodyPr>
            <a:normAutofit fontScale="92500" lnSpcReduction="10000"/>
          </a:bodyPr>
          <a:lstStyle/>
          <a:p>
            <a:r>
              <a:rPr lang="hr-HR" sz="4000" dirty="0" smtClean="0"/>
              <a:t>zdrava</a:t>
            </a:r>
          </a:p>
          <a:p>
            <a:r>
              <a:rPr lang="hr-HR" sz="4000" dirty="0" smtClean="0"/>
              <a:t>ne deblja</a:t>
            </a:r>
          </a:p>
          <a:p>
            <a:r>
              <a:rPr lang="hr-HR" sz="4000" dirty="0" smtClean="0"/>
              <a:t>pere zube </a:t>
            </a:r>
          </a:p>
          <a:p>
            <a:r>
              <a:rPr lang="hr-HR" sz="4000" dirty="0" smtClean="0"/>
              <a:t>tjera umor</a:t>
            </a:r>
          </a:p>
          <a:p>
            <a:r>
              <a:rPr lang="hr-HR" sz="4000" dirty="0" smtClean="0"/>
              <a:t>bolje pamtimo</a:t>
            </a:r>
          </a:p>
          <a:p>
            <a:r>
              <a:rPr lang="hr-HR" sz="4000" dirty="0" smtClean="0"/>
              <a:t>daje nam snagu</a:t>
            </a:r>
          </a:p>
          <a:p>
            <a:r>
              <a:rPr lang="hr-HR" sz="4000" dirty="0" smtClean="0"/>
              <a:t>puna vitamina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 descr="Povezana slika"/>
          <p:cNvPicPr/>
          <p:nvPr/>
        </p:nvPicPr>
        <p:blipFill>
          <a:blip r:embed="rId2" cstate="print"/>
          <a:srcRect r="1984" b="17333"/>
          <a:stretch>
            <a:fillRect/>
          </a:stretch>
        </p:blipFill>
        <p:spPr bwMode="auto">
          <a:xfrm>
            <a:off x="6801363" y="1550437"/>
            <a:ext cx="121428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kovni rezultat za apple pears teeth clipart"/>
          <p:cNvPicPr/>
          <p:nvPr/>
        </p:nvPicPr>
        <p:blipFill>
          <a:blip r:embed="rId3" cstate="print"/>
          <a:srcRect l="8967" r="34239" b="55216"/>
          <a:stretch>
            <a:fillRect/>
          </a:stretch>
        </p:blipFill>
        <p:spPr bwMode="auto">
          <a:xfrm>
            <a:off x="7338320" y="3090959"/>
            <a:ext cx="1334691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kovni rezultat za apple pears teeth clipar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995" y="4792338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071396" y="3228392"/>
            <a:ext cx="1679510" cy="108235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Jela od jabuka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6" y="989045"/>
            <a:ext cx="4086809" cy="3060441"/>
          </a:xfrm>
        </p:spPr>
        <p:txBody>
          <a:bodyPr/>
          <a:lstStyle/>
          <a:p>
            <a:r>
              <a:rPr lang="hr-HR" dirty="0" smtClean="0"/>
              <a:t> Uživali smo u slasnim kolačima i napicima od jabuke koje su pripremile naše mame i učiteljica.</a:t>
            </a:r>
          </a:p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 descr="apples-and-apple-pie-art-without-clipart-76341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7156" y="4365103"/>
            <a:ext cx="3161652" cy="2197348"/>
          </a:xfrm>
          <a:prstGeom prst="rect">
            <a:avLst/>
          </a:prstGeom>
        </p:spPr>
      </p:pic>
      <p:pic>
        <p:nvPicPr>
          <p:cNvPr id="6" name="Picture 5" descr="080306092347cRM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706" y="2700401"/>
            <a:ext cx="2088232" cy="274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25958" y="559838"/>
            <a:ext cx="5803643" cy="3582955"/>
          </a:xfrm>
          <a:prstGeom prst="cloudCallout">
            <a:avLst>
              <a:gd name="adj1" fmla="val -78211"/>
              <a:gd name="adj2" fmla="val 68961"/>
            </a:avLst>
          </a:prstGeom>
          <a:solidFill>
            <a:srgbClr val="F9B1A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Jedna jabuka  na dan  tjera doktora iz kuće van!</a:t>
            </a:r>
          </a:p>
          <a:p>
            <a:pPr algn="ctr"/>
            <a:endParaRPr lang="hr-HR" sz="3200" dirty="0" smtClean="0">
              <a:solidFill>
                <a:srgbClr val="000000"/>
              </a:solidFill>
            </a:endParaRPr>
          </a:p>
          <a:p>
            <a:pPr algn="ctr"/>
            <a:endParaRPr lang="hr-HR" sz="32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2653" y="5374433"/>
            <a:ext cx="399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Dan jabuka u  1.b pripremili učenici 1.b , učiteljica i roditelji.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ple-Fruit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2" id="{E0673B7B-BCE5-4ECB-B937-20B16BCD69BD}" vid="{F7245BCC-8482-449E-ABE4-CE95FA09EA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Apple-Fruit-PowerPoint-Template</Template>
  <TotalTime>51</TotalTime>
  <Words>183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Apple-Fruit-PowerPoint-Template</vt:lpstr>
      <vt:lpstr>Dan jabuka u našem razredu</vt:lpstr>
      <vt:lpstr>  Kroz dva integrirana dana   proslavili smo Dan jabuka.  Jabuka je bila kroz sve nastavne predmete. </vt:lpstr>
      <vt:lpstr>Iz prirode i društva smo istraživali O  ŽIVOTNOM    PUTU  JABUKE</vt:lpstr>
      <vt:lpstr>Pjevanje i plesanje</vt:lpstr>
      <vt:lpstr>Pjevanje</vt:lpstr>
      <vt:lpstr>Slide 6</vt:lpstr>
      <vt:lpstr>Jabuka – kraljica voća</vt:lpstr>
      <vt:lpstr>Jela od jabuka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jabuka u našem razredu</dc:title>
  <dc:creator>Alda</dc:creator>
  <cp:lastModifiedBy>Alda</cp:lastModifiedBy>
  <cp:revision>2</cp:revision>
  <dcterms:created xsi:type="dcterms:W3CDTF">2017-10-22T19:59:58Z</dcterms:created>
  <dcterms:modified xsi:type="dcterms:W3CDTF">2017-11-07T16:48:58Z</dcterms:modified>
</cp:coreProperties>
</file>