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9/17/2020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Komunikacija u virtualnom svijetu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Tanja </a:t>
            </a:r>
            <a:r>
              <a:rPr lang="hr-HR" dirty="0" err="1" smtClean="0"/>
              <a:t>Martinić,školska</a:t>
            </a:r>
            <a:r>
              <a:rPr lang="hr-HR" dirty="0" smtClean="0"/>
              <a:t> pedagoginja</a:t>
            </a:r>
          </a:p>
          <a:p>
            <a:r>
              <a:rPr lang="hr-HR" dirty="0"/>
              <a:t> </a:t>
            </a:r>
            <a:r>
              <a:rPr lang="hr-HR" dirty="0" smtClean="0"/>
              <a:t>                        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5640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Pravila za virtualnu komunikaciju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dirty="0" smtClean="0"/>
              <a:t>U virtualnom svijetu vrijede ista pravila kao i u realnom</a:t>
            </a:r>
          </a:p>
          <a:p>
            <a:endParaRPr lang="hr-HR" sz="3200" dirty="0"/>
          </a:p>
          <a:p>
            <a:r>
              <a:rPr lang="hr-HR" sz="3200" dirty="0" smtClean="0"/>
              <a:t>Potrebno je usvojiti pravila lijepog ponašanja na internetu  i komunikacije na internetu</a:t>
            </a:r>
          </a:p>
          <a:p>
            <a:endParaRPr lang="hr-HR" sz="3200" dirty="0"/>
          </a:p>
          <a:p>
            <a:r>
              <a:rPr lang="hr-HR" sz="3200" dirty="0" smtClean="0"/>
              <a:t>Važno je znati zaštiti osobne podatke </a:t>
            </a:r>
          </a:p>
          <a:p>
            <a:endParaRPr lang="hr-HR" sz="32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2451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Pravila lijepog ponašanja i komuniciranja na internetu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Primjereno izražavanje-bez vulgarnih izraza i psovki</a:t>
            </a:r>
          </a:p>
          <a:p>
            <a:r>
              <a:rPr lang="hr-HR" dirty="0" smtClean="0"/>
              <a:t>Izbjegavanje pisanja velikim slovima – ostavlja dojam ljutnje i podizanja glasa</a:t>
            </a:r>
          </a:p>
          <a:p>
            <a:r>
              <a:rPr lang="hr-HR" dirty="0" smtClean="0"/>
              <a:t>Zabranjeno je vrijeđanje, ponižavanje i prijetnje drugima</a:t>
            </a:r>
          </a:p>
          <a:p>
            <a:r>
              <a:rPr lang="hr-HR" dirty="0" smtClean="0"/>
              <a:t>Pravilno i umjereno korištenje </a:t>
            </a:r>
            <a:r>
              <a:rPr lang="hr-HR" dirty="0" err="1" smtClean="0"/>
              <a:t>emotikona</a:t>
            </a:r>
            <a:endParaRPr lang="hr-HR" dirty="0" smtClean="0"/>
          </a:p>
          <a:p>
            <a:r>
              <a:rPr lang="hr-HR" dirty="0" smtClean="0"/>
              <a:t>Paziti na javno objavljivanje vlastitih fotografija i sadržaja</a:t>
            </a:r>
          </a:p>
          <a:p>
            <a:r>
              <a:rPr lang="hr-HR" dirty="0" smtClean="0"/>
              <a:t>Ne objavljivati sadržaje o drugima bez njihovog dopuštenja</a:t>
            </a:r>
          </a:p>
          <a:p>
            <a:r>
              <a:rPr lang="hr-HR" dirty="0" smtClean="0"/>
              <a:t>U komunikaciji nikada ne koristiti lažni identitet</a:t>
            </a:r>
          </a:p>
          <a:p>
            <a:r>
              <a:rPr lang="hr-HR" dirty="0" smtClean="0"/>
              <a:t>Privatne razgovore voditi preko privatnih poruka</a:t>
            </a:r>
          </a:p>
          <a:p>
            <a:r>
              <a:rPr lang="hr-HR" dirty="0" smtClean="0"/>
              <a:t>Prilikom preuzimanja sadržaja obavezno navedite izvor pretraživanja. Poštujte autorska prava!</a:t>
            </a:r>
          </a:p>
          <a:p>
            <a:r>
              <a:rPr lang="hr-HR" dirty="0" smtClean="0"/>
              <a:t>Poštujte zakone i pravila internetskih stranica koje koristite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4602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Zaštita osobnih podataka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800" dirty="0" smtClean="0"/>
              <a:t>Pazite na objavljivanje osobnih podataka- sadržaji ne smiju biti javni (broj mobitela, adresa i slično)</a:t>
            </a:r>
          </a:p>
          <a:p>
            <a:endParaRPr lang="hr-HR" sz="2800" dirty="0"/>
          </a:p>
          <a:p>
            <a:r>
              <a:rPr lang="hr-HR" sz="2800" dirty="0" smtClean="0"/>
              <a:t>Izbjegavajte </a:t>
            </a:r>
            <a:r>
              <a:rPr lang="hr-HR" sz="2800" dirty="0" err="1" smtClean="0"/>
              <a:t>check-in</a:t>
            </a:r>
            <a:r>
              <a:rPr lang="hr-HR" sz="2800" dirty="0" smtClean="0"/>
              <a:t> aplikacije (u slučaju javnog profila nepoznate osobe mogu pratiti svaki vaš korak)</a:t>
            </a:r>
          </a:p>
          <a:p>
            <a:endParaRPr lang="hr-HR" sz="2800" dirty="0"/>
          </a:p>
          <a:p>
            <a:r>
              <a:rPr lang="hr-HR" sz="2800" dirty="0" smtClean="0"/>
              <a:t>Pazite na objave na društvenim mrežama- ukoliko fotografije objavljujete javno, iste se mogu koristiti u marketinške svrhe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18360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Agencija za elektroničke medije </a:t>
            </a:r>
            <a:r>
              <a:rPr lang="hr-HR" sz="4000" smtClean="0"/>
              <a:t>i UNICEF </a:t>
            </a:r>
            <a:r>
              <a:rPr lang="hr-HR" sz="4000" dirty="0" smtClean="0"/>
              <a:t>(2019</a:t>
            </a:r>
            <a:r>
              <a:rPr lang="hr-HR" sz="4000" i="1" dirty="0" smtClean="0"/>
              <a:t>). Poštivanje sebe i drugih u virtualnom svijetu. </a:t>
            </a:r>
            <a:r>
              <a:rPr lang="hr-HR" sz="4000" dirty="0" smtClean="0"/>
              <a:t>Nastavni materijal za učenike osnovne škole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704244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drv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TM03090434[[fn=Vrsta drva]]</Template>
  <TotalTime>26</TotalTime>
  <Words>205</Words>
  <Application>Microsoft Office PowerPoint</Application>
  <PresentationFormat>Široki zaslon</PresentationFormat>
  <Paragraphs>28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Vrsta drva</vt:lpstr>
      <vt:lpstr>Komunikacija u virtualnom svijetu</vt:lpstr>
      <vt:lpstr>Pravila za virtualnu komunikaciju</vt:lpstr>
      <vt:lpstr>Pravila lijepog ponašanja i komuniciranja na internetu</vt:lpstr>
      <vt:lpstr>Zaštita osobnih podataka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Komunikacija u virtualnom svijetu</dc:title>
  <dc:creator>OSSupetar</dc:creator>
  <cp:lastModifiedBy>OSSupetar</cp:lastModifiedBy>
  <cp:revision>7</cp:revision>
  <dcterms:created xsi:type="dcterms:W3CDTF">2020-03-25T09:31:54Z</dcterms:created>
  <dcterms:modified xsi:type="dcterms:W3CDTF">2020-09-17T15:54:38Z</dcterms:modified>
</cp:coreProperties>
</file>