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8C1A8-532D-475D-88DA-1315C35A7EA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3B04722-B187-452F-818F-F1B4B5F58856}">
      <dgm:prSet/>
      <dgm:spPr/>
      <dgm:t>
        <a:bodyPr/>
        <a:lstStyle/>
        <a:p>
          <a:r>
            <a:rPr lang="en-US"/>
            <a:t>Dobar dan!- Trathona maith!</a:t>
          </a:r>
        </a:p>
      </dgm:t>
    </dgm:pt>
    <dgm:pt modelId="{85EAF9C0-770A-4B4F-8F63-3DA246672AA2}" type="parTrans" cxnId="{E062C394-645E-4D36-A605-94603BEDDFA0}">
      <dgm:prSet/>
      <dgm:spPr/>
      <dgm:t>
        <a:bodyPr/>
        <a:lstStyle/>
        <a:p>
          <a:endParaRPr lang="en-US"/>
        </a:p>
      </dgm:t>
    </dgm:pt>
    <dgm:pt modelId="{B443C4F0-26C2-4249-958E-D1EF547A54A0}" type="sibTrans" cxnId="{E062C394-645E-4D36-A605-94603BEDDFA0}">
      <dgm:prSet/>
      <dgm:spPr/>
      <dgm:t>
        <a:bodyPr/>
        <a:lstStyle/>
        <a:p>
          <a:endParaRPr lang="en-US"/>
        </a:p>
      </dgm:t>
    </dgm:pt>
    <dgm:pt modelId="{401E5508-3333-4049-94C1-7132C3A7E5F6}">
      <dgm:prSet/>
      <dgm:spPr/>
      <dgm:t>
        <a:bodyPr/>
        <a:lstStyle/>
        <a:p>
          <a:r>
            <a:rPr lang="en-US"/>
            <a:t>Ja sam Iva.-Is mise Iva!</a:t>
          </a:r>
        </a:p>
      </dgm:t>
    </dgm:pt>
    <dgm:pt modelId="{F5F62B4B-3633-430C-94D3-EBE1D9D06202}" type="parTrans" cxnId="{65B96C1E-2646-47C0-9C92-8EA1D4495546}">
      <dgm:prSet/>
      <dgm:spPr/>
      <dgm:t>
        <a:bodyPr/>
        <a:lstStyle/>
        <a:p>
          <a:endParaRPr lang="en-US"/>
        </a:p>
      </dgm:t>
    </dgm:pt>
    <dgm:pt modelId="{78F8FABF-394F-4E39-856A-F134EE4FC164}" type="sibTrans" cxnId="{65B96C1E-2646-47C0-9C92-8EA1D4495546}">
      <dgm:prSet/>
      <dgm:spPr/>
      <dgm:t>
        <a:bodyPr/>
        <a:lstStyle/>
        <a:p>
          <a:endParaRPr lang="en-US"/>
        </a:p>
      </dgm:t>
    </dgm:pt>
    <dgm:pt modelId="{57A64C73-9447-4DE7-8A84-204705B32742}">
      <dgm:prSet/>
      <dgm:spPr/>
      <dgm:t>
        <a:bodyPr/>
        <a:lstStyle/>
        <a:p>
          <a:r>
            <a:rPr lang="en-US"/>
            <a:t>Napravila sam prezentaciju o Irskoj.- Rinne me cur I lathair faoi Eirinn.</a:t>
          </a:r>
        </a:p>
      </dgm:t>
    </dgm:pt>
    <dgm:pt modelId="{E2BE0B9D-ECA4-4CE7-9EE8-3724BDDFCB0B}" type="parTrans" cxnId="{4183EC70-5C6B-4623-B392-84AA3217767D}">
      <dgm:prSet/>
      <dgm:spPr/>
      <dgm:t>
        <a:bodyPr/>
        <a:lstStyle/>
        <a:p>
          <a:endParaRPr lang="en-US"/>
        </a:p>
      </dgm:t>
    </dgm:pt>
    <dgm:pt modelId="{71DCEB04-F820-4BF2-851C-D0E5CC42DCA2}" type="sibTrans" cxnId="{4183EC70-5C6B-4623-B392-84AA3217767D}">
      <dgm:prSet/>
      <dgm:spPr/>
      <dgm:t>
        <a:bodyPr/>
        <a:lstStyle/>
        <a:p>
          <a:endParaRPr lang="en-US"/>
        </a:p>
      </dgm:t>
    </dgm:pt>
    <dgm:pt modelId="{B23F574C-3814-4E10-AA46-632536773AF7}">
      <dgm:prSet/>
      <dgm:spPr/>
      <dgm:t>
        <a:bodyPr/>
        <a:lstStyle/>
        <a:p>
          <a:r>
            <a:rPr lang="en-US"/>
            <a:t>Drago mi je.- Ta athas orm.</a:t>
          </a:r>
        </a:p>
      </dgm:t>
    </dgm:pt>
    <dgm:pt modelId="{1D4CCDC8-8AC9-4752-B37D-66D0B6E3FD14}" type="parTrans" cxnId="{351BA073-3E71-487A-8334-EDBF226DF182}">
      <dgm:prSet/>
      <dgm:spPr/>
      <dgm:t>
        <a:bodyPr/>
        <a:lstStyle/>
        <a:p>
          <a:endParaRPr lang="en-US"/>
        </a:p>
      </dgm:t>
    </dgm:pt>
    <dgm:pt modelId="{A5D6B645-5375-4A04-87BB-024A3FA34116}" type="sibTrans" cxnId="{351BA073-3E71-487A-8334-EDBF226DF182}">
      <dgm:prSet/>
      <dgm:spPr/>
      <dgm:t>
        <a:bodyPr/>
        <a:lstStyle/>
        <a:p>
          <a:endParaRPr lang="en-US"/>
        </a:p>
      </dgm:t>
    </dgm:pt>
    <dgm:pt modelId="{0F8F3829-0001-4180-838A-CA9707155868}" type="pres">
      <dgm:prSet presAssocID="{63D8C1A8-532D-475D-88DA-1315C35A7EAA}" presName="vert0" presStyleCnt="0">
        <dgm:presLayoutVars>
          <dgm:dir/>
          <dgm:animOne val="branch"/>
          <dgm:animLvl val="lvl"/>
        </dgm:presLayoutVars>
      </dgm:prSet>
      <dgm:spPr/>
    </dgm:pt>
    <dgm:pt modelId="{6B311D13-7443-4F4F-906B-4180F2CF70EA}" type="pres">
      <dgm:prSet presAssocID="{D3B04722-B187-452F-818F-F1B4B5F58856}" presName="thickLine" presStyleLbl="alignNode1" presStyleIdx="0" presStyleCnt="4"/>
      <dgm:spPr/>
    </dgm:pt>
    <dgm:pt modelId="{7246096E-EB54-417D-A25B-ECE75B04A4CB}" type="pres">
      <dgm:prSet presAssocID="{D3B04722-B187-452F-818F-F1B4B5F58856}" presName="horz1" presStyleCnt="0"/>
      <dgm:spPr/>
    </dgm:pt>
    <dgm:pt modelId="{C13E5198-7E13-43B0-AC0A-FCFED7710EC3}" type="pres">
      <dgm:prSet presAssocID="{D3B04722-B187-452F-818F-F1B4B5F58856}" presName="tx1" presStyleLbl="revTx" presStyleIdx="0" presStyleCnt="4"/>
      <dgm:spPr/>
    </dgm:pt>
    <dgm:pt modelId="{F4A1709D-3F1B-493E-ACCF-A3236A053D4C}" type="pres">
      <dgm:prSet presAssocID="{D3B04722-B187-452F-818F-F1B4B5F58856}" presName="vert1" presStyleCnt="0"/>
      <dgm:spPr/>
    </dgm:pt>
    <dgm:pt modelId="{8D92DB00-1D15-4CF4-BB49-B75C1CA3BBAF}" type="pres">
      <dgm:prSet presAssocID="{401E5508-3333-4049-94C1-7132C3A7E5F6}" presName="thickLine" presStyleLbl="alignNode1" presStyleIdx="1" presStyleCnt="4"/>
      <dgm:spPr/>
    </dgm:pt>
    <dgm:pt modelId="{AFE8EE72-4349-4431-A676-595642A32400}" type="pres">
      <dgm:prSet presAssocID="{401E5508-3333-4049-94C1-7132C3A7E5F6}" presName="horz1" presStyleCnt="0"/>
      <dgm:spPr/>
    </dgm:pt>
    <dgm:pt modelId="{C35CB500-6DFC-48FF-A77B-4208A6B80475}" type="pres">
      <dgm:prSet presAssocID="{401E5508-3333-4049-94C1-7132C3A7E5F6}" presName="tx1" presStyleLbl="revTx" presStyleIdx="1" presStyleCnt="4"/>
      <dgm:spPr/>
    </dgm:pt>
    <dgm:pt modelId="{9374A5C4-AA5F-455E-AEDC-E616081BA03F}" type="pres">
      <dgm:prSet presAssocID="{401E5508-3333-4049-94C1-7132C3A7E5F6}" presName="vert1" presStyleCnt="0"/>
      <dgm:spPr/>
    </dgm:pt>
    <dgm:pt modelId="{34BFBE45-4A49-41CB-A6CE-72566D610EDF}" type="pres">
      <dgm:prSet presAssocID="{57A64C73-9447-4DE7-8A84-204705B32742}" presName="thickLine" presStyleLbl="alignNode1" presStyleIdx="2" presStyleCnt="4"/>
      <dgm:spPr/>
    </dgm:pt>
    <dgm:pt modelId="{E8341A9A-580D-4C4B-958D-B0F9D35603D8}" type="pres">
      <dgm:prSet presAssocID="{57A64C73-9447-4DE7-8A84-204705B32742}" presName="horz1" presStyleCnt="0"/>
      <dgm:spPr/>
    </dgm:pt>
    <dgm:pt modelId="{DFCA29BE-F683-40AA-8973-97714B13016A}" type="pres">
      <dgm:prSet presAssocID="{57A64C73-9447-4DE7-8A84-204705B32742}" presName="tx1" presStyleLbl="revTx" presStyleIdx="2" presStyleCnt="4"/>
      <dgm:spPr/>
    </dgm:pt>
    <dgm:pt modelId="{843D699C-2401-4034-8A71-DD74F6DC1AE0}" type="pres">
      <dgm:prSet presAssocID="{57A64C73-9447-4DE7-8A84-204705B32742}" presName="vert1" presStyleCnt="0"/>
      <dgm:spPr/>
    </dgm:pt>
    <dgm:pt modelId="{3E59F59F-35D8-44E4-B77C-6869BCD1C6E7}" type="pres">
      <dgm:prSet presAssocID="{B23F574C-3814-4E10-AA46-632536773AF7}" presName="thickLine" presStyleLbl="alignNode1" presStyleIdx="3" presStyleCnt="4"/>
      <dgm:spPr/>
    </dgm:pt>
    <dgm:pt modelId="{52ED0A8A-CC57-422E-AE5D-54CF68B8D580}" type="pres">
      <dgm:prSet presAssocID="{B23F574C-3814-4E10-AA46-632536773AF7}" presName="horz1" presStyleCnt="0"/>
      <dgm:spPr/>
    </dgm:pt>
    <dgm:pt modelId="{35C8AC3D-61F7-4EAF-84F6-7060B4959202}" type="pres">
      <dgm:prSet presAssocID="{B23F574C-3814-4E10-AA46-632536773AF7}" presName="tx1" presStyleLbl="revTx" presStyleIdx="3" presStyleCnt="4"/>
      <dgm:spPr/>
    </dgm:pt>
    <dgm:pt modelId="{9BA599EA-774B-4E2A-A0E3-1E43ACD19169}" type="pres">
      <dgm:prSet presAssocID="{B23F574C-3814-4E10-AA46-632536773AF7}" presName="vert1" presStyleCnt="0"/>
      <dgm:spPr/>
    </dgm:pt>
  </dgm:ptLst>
  <dgm:cxnLst>
    <dgm:cxn modelId="{65B96C1E-2646-47C0-9C92-8EA1D4495546}" srcId="{63D8C1A8-532D-475D-88DA-1315C35A7EAA}" destId="{401E5508-3333-4049-94C1-7132C3A7E5F6}" srcOrd="1" destOrd="0" parTransId="{F5F62B4B-3633-430C-94D3-EBE1D9D06202}" sibTransId="{78F8FABF-394F-4E39-856A-F134EE4FC164}"/>
    <dgm:cxn modelId="{61D0ED3D-D224-4075-8293-85BA0EE9AE80}" type="presOf" srcId="{401E5508-3333-4049-94C1-7132C3A7E5F6}" destId="{C35CB500-6DFC-48FF-A77B-4208A6B80475}" srcOrd="0" destOrd="0" presId="urn:microsoft.com/office/officeart/2008/layout/LinedList"/>
    <dgm:cxn modelId="{4183EC70-5C6B-4623-B392-84AA3217767D}" srcId="{63D8C1A8-532D-475D-88DA-1315C35A7EAA}" destId="{57A64C73-9447-4DE7-8A84-204705B32742}" srcOrd="2" destOrd="0" parTransId="{E2BE0B9D-ECA4-4CE7-9EE8-3724BDDFCB0B}" sibTransId="{71DCEB04-F820-4BF2-851C-D0E5CC42DCA2}"/>
    <dgm:cxn modelId="{351BA073-3E71-487A-8334-EDBF226DF182}" srcId="{63D8C1A8-532D-475D-88DA-1315C35A7EAA}" destId="{B23F574C-3814-4E10-AA46-632536773AF7}" srcOrd="3" destOrd="0" parTransId="{1D4CCDC8-8AC9-4752-B37D-66D0B6E3FD14}" sibTransId="{A5D6B645-5375-4A04-87BB-024A3FA34116}"/>
    <dgm:cxn modelId="{C188A675-10BE-4F3B-894F-32967BB0D153}" type="presOf" srcId="{63D8C1A8-532D-475D-88DA-1315C35A7EAA}" destId="{0F8F3829-0001-4180-838A-CA9707155868}" srcOrd="0" destOrd="0" presId="urn:microsoft.com/office/officeart/2008/layout/LinedList"/>
    <dgm:cxn modelId="{FC13C592-BEFB-48AF-A09A-A8737D1FE120}" type="presOf" srcId="{B23F574C-3814-4E10-AA46-632536773AF7}" destId="{35C8AC3D-61F7-4EAF-84F6-7060B4959202}" srcOrd="0" destOrd="0" presId="urn:microsoft.com/office/officeart/2008/layout/LinedList"/>
    <dgm:cxn modelId="{E062C394-645E-4D36-A605-94603BEDDFA0}" srcId="{63D8C1A8-532D-475D-88DA-1315C35A7EAA}" destId="{D3B04722-B187-452F-818F-F1B4B5F58856}" srcOrd="0" destOrd="0" parTransId="{85EAF9C0-770A-4B4F-8F63-3DA246672AA2}" sibTransId="{B443C4F0-26C2-4249-958E-D1EF547A54A0}"/>
    <dgm:cxn modelId="{F626ABAF-B52D-4109-8260-FA1FB76A9655}" type="presOf" srcId="{D3B04722-B187-452F-818F-F1B4B5F58856}" destId="{C13E5198-7E13-43B0-AC0A-FCFED7710EC3}" srcOrd="0" destOrd="0" presId="urn:microsoft.com/office/officeart/2008/layout/LinedList"/>
    <dgm:cxn modelId="{BFDF4FF4-3818-4B1C-B17B-DB9430450A3F}" type="presOf" srcId="{57A64C73-9447-4DE7-8A84-204705B32742}" destId="{DFCA29BE-F683-40AA-8973-97714B13016A}" srcOrd="0" destOrd="0" presId="urn:microsoft.com/office/officeart/2008/layout/LinedList"/>
    <dgm:cxn modelId="{EE9DE9F6-8499-42EA-9156-CAEC8EB6931A}" type="presParOf" srcId="{0F8F3829-0001-4180-838A-CA9707155868}" destId="{6B311D13-7443-4F4F-906B-4180F2CF70EA}" srcOrd="0" destOrd="0" presId="urn:microsoft.com/office/officeart/2008/layout/LinedList"/>
    <dgm:cxn modelId="{48527D83-E1E5-495D-9225-D2E26465D1D7}" type="presParOf" srcId="{0F8F3829-0001-4180-838A-CA9707155868}" destId="{7246096E-EB54-417D-A25B-ECE75B04A4CB}" srcOrd="1" destOrd="0" presId="urn:microsoft.com/office/officeart/2008/layout/LinedList"/>
    <dgm:cxn modelId="{26632D1E-F255-42A8-8D4A-7E25D4A0EFBE}" type="presParOf" srcId="{7246096E-EB54-417D-A25B-ECE75B04A4CB}" destId="{C13E5198-7E13-43B0-AC0A-FCFED7710EC3}" srcOrd="0" destOrd="0" presId="urn:microsoft.com/office/officeart/2008/layout/LinedList"/>
    <dgm:cxn modelId="{D55EAB5E-46B6-410B-8A91-59DAB8AC3E00}" type="presParOf" srcId="{7246096E-EB54-417D-A25B-ECE75B04A4CB}" destId="{F4A1709D-3F1B-493E-ACCF-A3236A053D4C}" srcOrd="1" destOrd="0" presId="urn:microsoft.com/office/officeart/2008/layout/LinedList"/>
    <dgm:cxn modelId="{0E53F8E7-027D-4CF7-BBF5-E9E1F2722FAE}" type="presParOf" srcId="{0F8F3829-0001-4180-838A-CA9707155868}" destId="{8D92DB00-1D15-4CF4-BB49-B75C1CA3BBAF}" srcOrd="2" destOrd="0" presId="urn:microsoft.com/office/officeart/2008/layout/LinedList"/>
    <dgm:cxn modelId="{1874518E-0481-4FF6-907E-6B02A9F4892A}" type="presParOf" srcId="{0F8F3829-0001-4180-838A-CA9707155868}" destId="{AFE8EE72-4349-4431-A676-595642A32400}" srcOrd="3" destOrd="0" presId="urn:microsoft.com/office/officeart/2008/layout/LinedList"/>
    <dgm:cxn modelId="{8ED39D66-06FA-43D4-A623-CE2E95DE02D8}" type="presParOf" srcId="{AFE8EE72-4349-4431-A676-595642A32400}" destId="{C35CB500-6DFC-48FF-A77B-4208A6B80475}" srcOrd="0" destOrd="0" presId="urn:microsoft.com/office/officeart/2008/layout/LinedList"/>
    <dgm:cxn modelId="{83A1FB09-BE8E-4816-8632-61C615F88916}" type="presParOf" srcId="{AFE8EE72-4349-4431-A676-595642A32400}" destId="{9374A5C4-AA5F-455E-AEDC-E616081BA03F}" srcOrd="1" destOrd="0" presId="urn:microsoft.com/office/officeart/2008/layout/LinedList"/>
    <dgm:cxn modelId="{67373EA0-E76A-4060-82F2-E9F63F99855F}" type="presParOf" srcId="{0F8F3829-0001-4180-838A-CA9707155868}" destId="{34BFBE45-4A49-41CB-A6CE-72566D610EDF}" srcOrd="4" destOrd="0" presId="urn:microsoft.com/office/officeart/2008/layout/LinedList"/>
    <dgm:cxn modelId="{5F2B65EF-8731-4635-A0AA-3FCEA770BD70}" type="presParOf" srcId="{0F8F3829-0001-4180-838A-CA9707155868}" destId="{E8341A9A-580D-4C4B-958D-B0F9D35603D8}" srcOrd="5" destOrd="0" presId="urn:microsoft.com/office/officeart/2008/layout/LinedList"/>
    <dgm:cxn modelId="{539AF7AC-223A-4084-9686-D253CA113F87}" type="presParOf" srcId="{E8341A9A-580D-4C4B-958D-B0F9D35603D8}" destId="{DFCA29BE-F683-40AA-8973-97714B13016A}" srcOrd="0" destOrd="0" presId="urn:microsoft.com/office/officeart/2008/layout/LinedList"/>
    <dgm:cxn modelId="{D1001C5B-B040-4BB2-B628-08DE21041C4C}" type="presParOf" srcId="{E8341A9A-580D-4C4B-958D-B0F9D35603D8}" destId="{843D699C-2401-4034-8A71-DD74F6DC1AE0}" srcOrd="1" destOrd="0" presId="urn:microsoft.com/office/officeart/2008/layout/LinedList"/>
    <dgm:cxn modelId="{426038C1-E7AF-40C4-A160-409D7B43BF6E}" type="presParOf" srcId="{0F8F3829-0001-4180-838A-CA9707155868}" destId="{3E59F59F-35D8-44E4-B77C-6869BCD1C6E7}" srcOrd="6" destOrd="0" presId="urn:microsoft.com/office/officeart/2008/layout/LinedList"/>
    <dgm:cxn modelId="{F3221568-E154-4784-B5EB-DCA27F49D49C}" type="presParOf" srcId="{0F8F3829-0001-4180-838A-CA9707155868}" destId="{52ED0A8A-CC57-422E-AE5D-54CF68B8D580}" srcOrd="7" destOrd="0" presId="urn:microsoft.com/office/officeart/2008/layout/LinedList"/>
    <dgm:cxn modelId="{F7274C62-3E5B-4F87-8577-C310C85BD4C5}" type="presParOf" srcId="{52ED0A8A-CC57-422E-AE5D-54CF68B8D580}" destId="{35C8AC3D-61F7-4EAF-84F6-7060B4959202}" srcOrd="0" destOrd="0" presId="urn:microsoft.com/office/officeart/2008/layout/LinedList"/>
    <dgm:cxn modelId="{C6A5FA24-2870-4A1A-9BEF-88834EFE4ED8}" type="presParOf" srcId="{52ED0A8A-CC57-422E-AE5D-54CF68B8D580}" destId="{9BA599EA-774B-4E2A-A0E3-1E43ACD191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E8B34-B7FB-4E6A-9C12-7DC3F8C466E6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0D800AD-D2FE-4842-9F20-803AF8962E1A}">
      <dgm:prSet/>
      <dgm:spPr/>
      <dgm:t>
        <a:bodyPr/>
        <a:lstStyle/>
        <a:p>
          <a:r>
            <a:rPr lang="en-US"/>
            <a:t>1l </a:t>
          </a:r>
          <a:r>
            <a:rPr lang="en-US" err="1"/>
            <a:t>svježe</a:t>
          </a:r>
          <a:r>
            <a:rPr lang="en-US"/>
            <a:t> </a:t>
          </a:r>
          <a:r>
            <a:rPr lang="en-US" err="1"/>
            <a:t>svinjske</a:t>
          </a:r>
          <a:r>
            <a:rPr lang="en-US"/>
            <a:t> </a:t>
          </a:r>
          <a:r>
            <a:rPr lang="en-US" err="1"/>
            <a:t>krvi</a:t>
          </a:r>
        </a:p>
      </dgm:t>
    </dgm:pt>
    <dgm:pt modelId="{7BC34DE0-D01A-4EBC-8C38-96C2D9DB2797}" type="parTrans" cxnId="{563E6472-315B-431B-B285-AF040CC95CC5}">
      <dgm:prSet/>
      <dgm:spPr/>
      <dgm:t>
        <a:bodyPr/>
        <a:lstStyle/>
        <a:p>
          <a:endParaRPr lang="en-US"/>
        </a:p>
      </dgm:t>
    </dgm:pt>
    <dgm:pt modelId="{057E8345-92F3-43BA-95ED-4D7359E532EA}" type="sibTrans" cxnId="{563E6472-315B-431B-B285-AF040CC95CC5}">
      <dgm:prSet/>
      <dgm:spPr/>
      <dgm:t>
        <a:bodyPr/>
        <a:lstStyle/>
        <a:p>
          <a:endParaRPr lang="en-US"/>
        </a:p>
      </dgm:t>
    </dgm:pt>
    <dgm:pt modelId="{105CD0AB-4C81-4070-9300-FBD22727B355}">
      <dgm:prSet/>
      <dgm:spPr/>
      <dgm:t>
        <a:bodyPr/>
        <a:lstStyle/>
        <a:p>
          <a:r>
            <a:rPr lang="en-US"/>
            <a:t>2 </a:t>
          </a:r>
          <a:r>
            <a:rPr lang="en-US" err="1"/>
            <a:t>šalice</a:t>
          </a:r>
          <a:r>
            <a:rPr lang="en-US"/>
            <a:t> </a:t>
          </a:r>
          <a:r>
            <a:rPr lang="en-US" err="1"/>
            <a:t>vrhnja</a:t>
          </a:r>
        </a:p>
      </dgm:t>
    </dgm:pt>
    <dgm:pt modelId="{1E84A517-8EC4-4564-B3F4-D9858C7E11E7}" type="parTrans" cxnId="{A1FB41DB-E2AE-4624-9492-8FD8B10417DC}">
      <dgm:prSet/>
      <dgm:spPr/>
      <dgm:t>
        <a:bodyPr/>
        <a:lstStyle/>
        <a:p>
          <a:endParaRPr lang="en-US"/>
        </a:p>
      </dgm:t>
    </dgm:pt>
    <dgm:pt modelId="{A184CA03-D7C3-4C85-A8D3-19B18B8D91DD}" type="sibTrans" cxnId="{A1FB41DB-E2AE-4624-9492-8FD8B10417DC}">
      <dgm:prSet/>
      <dgm:spPr/>
      <dgm:t>
        <a:bodyPr/>
        <a:lstStyle/>
        <a:p>
          <a:endParaRPr lang="en-US"/>
        </a:p>
      </dgm:t>
    </dgm:pt>
    <dgm:pt modelId="{A86C16F1-CC81-4C84-8E85-454D7C46A5A3}">
      <dgm:prSet/>
      <dgm:spPr/>
      <dgm:t>
        <a:bodyPr/>
        <a:lstStyle/>
        <a:p>
          <a:r>
            <a:rPr lang="en-US">
              <a:latin typeface="Calibri Light" panose="020F0302020204030204"/>
            </a:rPr>
            <a:t>Pola</a:t>
          </a:r>
          <a:r>
            <a:rPr lang="en-US"/>
            <a:t> </a:t>
          </a:r>
          <a:r>
            <a:rPr lang="en-US" err="1"/>
            <a:t>šalice</a:t>
          </a:r>
          <a:r>
            <a:rPr lang="en-US"/>
            <a:t> </a:t>
          </a:r>
          <a:r>
            <a:rPr lang="en-US" err="1"/>
            <a:t>zobenih</a:t>
          </a:r>
          <a:r>
            <a:rPr lang="en-US"/>
            <a:t> </a:t>
          </a:r>
          <a:r>
            <a:rPr lang="en-US" err="1"/>
            <a:t>pahuljica</a:t>
          </a:r>
        </a:p>
      </dgm:t>
    </dgm:pt>
    <dgm:pt modelId="{59B6C210-BDF8-4F3E-AE46-383030AF7682}" type="parTrans" cxnId="{F3E93B97-4A81-45C5-BD4F-B951D818E422}">
      <dgm:prSet/>
      <dgm:spPr/>
      <dgm:t>
        <a:bodyPr/>
        <a:lstStyle/>
        <a:p>
          <a:endParaRPr lang="en-US"/>
        </a:p>
      </dgm:t>
    </dgm:pt>
    <dgm:pt modelId="{39802592-A227-49A4-8AAB-988786319DDD}" type="sibTrans" cxnId="{F3E93B97-4A81-45C5-BD4F-B951D818E422}">
      <dgm:prSet/>
      <dgm:spPr/>
      <dgm:t>
        <a:bodyPr/>
        <a:lstStyle/>
        <a:p>
          <a:endParaRPr lang="en-US"/>
        </a:p>
      </dgm:t>
    </dgm:pt>
    <dgm:pt modelId="{2829D5CF-2283-40C9-931D-CCDF2199D9C2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Pola </a:t>
          </a:r>
          <a:r>
            <a:rPr lang="en-US" err="1">
              <a:latin typeface="Calibri Light" panose="020F0302020204030204"/>
            </a:rPr>
            <a:t>žličice</a:t>
          </a:r>
          <a:r>
            <a:rPr lang="en-US"/>
            <a:t> </a:t>
          </a:r>
          <a:r>
            <a:rPr lang="en-US" err="1"/>
            <a:t>mljevenog</a:t>
          </a:r>
          <a:r>
            <a:rPr lang="en-US"/>
            <a:t> </a:t>
          </a:r>
          <a:r>
            <a:rPr lang="en-US" err="1"/>
            <a:t>papra</a:t>
          </a:r>
          <a:endParaRPr lang="en-US"/>
        </a:p>
      </dgm:t>
    </dgm:pt>
    <dgm:pt modelId="{8C530E47-C8F1-4E05-BA98-D903DFFE2A6C}" type="parTrans" cxnId="{0FE4134F-FCC0-48FC-BC98-4498838F4735}">
      <dgm:prSet/>
      <dgm:spPr/>
      <dgm:t>
        <a:bodyPr/>
        <a:lstStyle/>
        <a:p>
          <a:endParaRPr lang="en-US"/>
        </a:p>
      </dgm:t>
    </dgm:pt>
    <dgm:pt modelId="{B1040881-299C-4B26-B94B-266D9F865034}" type="sibTrans" cxnId="{0FE4134F-FCC0-48FC-BC98-4498838F4735}">
      <dgm:prSet/>
      <dgm:spPr/>
      <dgm:t>
        <a:bodyPr/>
        <a:lstStyle/>
        <a:p>
          <a:endParaRPr lang="en-US"/>
        </a:p>
      </dgm:t>
    </dgm:pt>
    <dgm:pt modelId="{87E619D0-F984-4C57-AB68-52A5D5375FE2}">
      <dgm:prSet/>
      <dgm:spPr/>
      <dgm:t>
        <a:bodyPr/>
        <a:lstStyle/>
        <a:p>
          <a:r>
            <a:rPr lang="en-US"/>
            <a:t>1 </a:t>
          </a:r>
          <a:r>
            <a:rPr lang="en-US" err="1"/>
            <a:t>žličica</a:t>
          </a:r>
          <a:r>
            <a:rPr lang="en-US"/>
            <a:t> soli</a:t>
          </a:r>
        </a:p>
      </dgm:t>
    </dgm:pt>
    <dgm:pt modelId="{4E348097-85DE-4389-A1A8-48866B7CE4AA}" type="parTrans" cxnId="{838F664C-4482-4918-A7AC-5F98D2C00B03}">
      <dgm:prSet/>
      <dgm:spPr/>
      <dgm:t>
        <a:bodyPr/>
        <a:lstStyle/>
        <a:p>
          <a:endParaRPr lang="en-US"/>
        </a:p>
      </dgm:t>
    </dgm:pt>
    <dgm:pt modelId="{95FBE61F-5B49-4436-B00E-ADACE7B8451D}" type="sibTrans" cxnId="{838F664C-4482-4918-A7AC-5F98D2C00B03}">
      <dgm:prSet/>
      <dgm:spPr/>
      <dgm:t>
        <a:bodyPr/>
        <a:lstStyle/>
        <a:p>
          <a:endParaRPr lang="en-US"/>
        </a:p>
      </dgm:t>
    </dgm:pt>
    <dgm:pt modelId="{E0EFC9B6-6ACD-4680-9CE7-0D024BCEA1D3}">
      <dgm:prSet/>
      <dgm:spPr/>
      <dgm:t>
        <a:bodyPr/>
        <a:lstStyle/>
        <a:p>
          <a:r>
            <a:rPr lang="en-US"/>
            <a:t>1 </a:t>
          </a:r>
          <a:r>
            <a:rPr lang="en-US" err="1"/>
            <a:t>grančica</a:t>
          </a:r>
          <a:r>
            <a:rPr lang="en-US"/>
            <a:t> </a:t>
          </a:r>
          <a:r>
            <a:rPr lang="en-US" err="1"/>
            <a:t>tamjana</a:t>
          </a:r>
        </a:p>
      </dgm:t>
    </dgm:pt>
    <dgm:pt modelId="{CC0242E2-B9DC-4330-8B1F-D790D4898212}" type="parTrans" cxnId="{CD856E1B-C5AF-49FB-B786-3C9561E83B4B}">
      <dgm:prSet/>
      <dgm:spPr/>
      <dgm:t>
        <a:bodyPr/>
        <a:lstStyle/>
        <a:p>
          <a:endParaRPr lang="en-US"/>
        </a:p>
      </dgm:t>
    </dgm:pt>
    <dgm:pt modelId="{1DA0F9DE-ED88-479C-880B-DE12E35B6D90}" type="sibTrans" cxnId="{CD856E1B-C5AF-49FB-B786-3C9561E83B4B}">
      <dgm:prSet/>
      <dgm:spPr/>
      <dgm:t>
        <a:bodyPr/>
        <a:lstStyle/>
        <a:p>
          <a:endParaRPr lang="en-US"/>
        </a:p>
      </dgm:t>
    </dgm:pt>
    <dgm:pt modelId="{F6852317-5865-4CBB-84BA-F05D24DCC3A8}">
      <dgm:prSet/>
      <dgm:spPr/>
      <dgm:t>
        <a:bodyPr/>
        <a:lstStyle/>
        <a:p>
          <a:r>
            <a:rPr lang="en-US" err="1"/>
            <a:t>Svinjska</a:t>
          </a:r>
          <a:r>
            <a:rPr lang="en-US"/>
            <a:t> </a:t>
          </a:r>
          <a:r>
            <a:rPr lang="en-US" err="1"/>
            <a:t>crijeva</a:t>
          </a:r>
        </a:p>
      </dgm:t>
    </dgm:pt>
    <dgm:pt modelId="{265D8650-FCF4-407D-A276-EEAB8568238D}" type="parTrans" cxnId="{DF45F2F3-29C0-4A4A-B1FF-A0B4A514317E}">
      <dgm:prSet/>
      <dgm:spPr/>
      <dgm:t>
        <a:bodyPr/>
        <a:lstStyle/>
        <a:p>
          <a:endParaRPr lang="en-US"/>
        </a:p>
      </dgm:t>
    </dgm:pt>
    <dgm:pt modelId="{4DFE90DB-970E-473E-B2B8-45478280EFD5}" type="sibTrans" cxnId="{DF45F2F3-29C0-4A4A-B1FF-A0B4A514317E}">
      <dgm:prSet/>
      <dgm:spPr/>
      <dgm:t>
        <a:bodyPr/>
        <a:lstStyle/>
        <a:p>
          <a:endParaRPr lang="en-US"/>
        </a:p>
      </dgm:t>
    </dgm:pt>
    <dgm:pt modelId="{4812A4D6-84EB-4907-874C-2F75897683CB}" type="pres">
      <dgm:prSet presAssocID="{45BE8B34-B7FB-4E6A-9C12-7DC3F8C466E6}" presName="diagram" presStyleCnt="0">
        <dgm:presLayoutVars>
          <dgm:dir/>
          <dgm:resizeHandles val="exact"/>
        </dgm:presLayoutVars>
      </dgm:prSet>
      <dgm:spPr/>
    </dgm:pt>
    <dgm:pt modelId="{FED572FC-6D03-4FC7-84D2-9661A243E349}" type="pres">
      <dgm:prSet presAssocID="{40D800AD-D2FE-4842-9F20-803AF8962E1A}" presName="node" presStyleLbl="node1" presStyleIdx="0" presStyleCnt="7">
        <dgm:presLayoutVars>
          <dgm:bulletEnabled val="1"/>
        </dgm:presLayoutVars>
      </dgm:prSet>
      <dgm:spPr/>
    </dgm:pt>
    <dgm:pt modelId="{0A75F62E-D287-4B14-9AA5-2DFE8FCC1316}" type="pres">
      <dgm:prSet presAssocID="{057E8345-92F3-43BA-95ED-4D7359E532EA}" presName="sibTrans" presStyleCnt="0"/>
      <dgm:spPr/>
    </dgm:pt>
    <dgm:pt modelId="{9FC0EE91-3664-4289-B856-585CD4827553}" type="pres">
      <dgm:prSet presAssocID="{105CD0AB-4C81-4070-9300-FBD22727B355}" presName="node" presStyleLbl="node1" presStyleIdx="1" presStyleCnt="7">
        <dgm:presLayoutVars>
          <dgm:bulletEnabled val="1"/>
        </dgm:presLayoutVars>
      </dgm:prSet>
      <dgm:spPr/>
    </dgm:pt>
    <dgm:pt modelId="{77027608-EDF0-4E43-8A5A-2A9C0CEEB8F9}" type="pres">
      <dgm:prSet presAssocID="{A184CA03-D7C3-4C85-A8D3-19B18B8D91DD}" presName="sibTrans" presStyleCnt="0"/>
      <dgm:spPr/>
    </dgm:pt>
    <dgm:pt modelId="{B83B4B58-B052-4577-9929-5D16D2695D00}" type="pres">
      <dgm:prSet presAssocID="{A86C16F1-CC81-4C84-8E85-454D7C46A5A3}" presName="node" presStyleLbl="node1" presStyleIdx="2" presStyleCnt="7">
        <dgm:presLayoutVars>
          <dgm:bulletEnabled val="1"/>
        </dgm:presLayoutVars>
      </dgm:prSet>
      <dgm:spPr/>
    </dgm:pt>
    <dgm:pt modelId="{F42A58D4-6BD8-4D8D-B1CD-78BE7191FE97}" type="pres">
      <dgm:prSet presAssocID="{39802592-A227-49A4-8AAB-988786319DDD}" presName="sibTrans" presStyleCnt="0"/>
      <dgm:spPr/>
    </dgm:pt>
    <dgm:pt modelId="{E64BB8CB-365D-4F39-88F8-43E300409B44}" type="pres">
      <dgm:prSet presAssocID="{2829D5CF-2283-40C9-931D-CCDF2199D9C2}" presName="node" presStyleLbl="node1" presStyleIdx="3" presStyleCnt="7">
        <dgm:presLayoutVars>
          <dgm:bulletEnabled val="1"/>
        </dgm:presLayoutVars>
      </dgm:prSet>
      <dgm:spPr/>
    </dgm:pt>
    <dgm:pt modelId="{E05A4044-2491-4E6D-A9BA-8E24C3270AE5}" type="pres">
      <dgm:prSet presAssocID="{B1040881-299C-4B26-B94B-266D9F865034}" presName="sibTrans" presStyleCnt="0"/>
      <dgm:spPr/>
    </dgm:pt>
    <dgm:pt modelId="{7A62C7B9-E714-43B5-932E-9112A6F64BA2}" type="pres">
      <dgm:prSet presAssocID="{87E619D0-F984-4C57-AB68-52A5D5375FE2}" presName="node" presStyleLbl="node1" presStyleIdx="4" presStyleCnt="7">
        <dgm:presLayoutVars>
          <dgm:bulletEnabled val="1"/>
        </dgm:presLayoutVars>
      </dgm:prSet>
      <dgm:spPr/>
    </dgm:pt>
    <dgm:pt modelId="{9D489277-66BB-42B4-A972-BF4EBEA9A472}" type="pres">
      <dgm:prSet presAssocID="{95FBE61F-5B49-4436-B00E-ADACE7B8451D}" presName="sibTrans" presStyleCnt="0"/>
      <dgm:spPr/>
    </dgm:pt>
    <dgm:pt modelId="{A8582971-3BC8-431E-B19F-A22B89A00D58}" type="pres">
      <dgm:prSet presAssocID="{E0EFC9B6-6ACD-4680-9CE7-0D024BCEA1D3}" presName="node" presStyleLbl="node1" presStyleIdx="5" presStyleCnt="7">
        <dgm:presLayoutVars>
          <dgm:bulletEnabled val="1"/>
        </dgm:presLayoutVars>
      </dgm:prSet>
      <dgm:spPr/>
    </dgm:pt>
    <dgm:pt modelId="{685BF1BE-4F4E-44A7-A4B2-9090E2F0F1A3}" type="pres">
      <dgm:prSet presAssocID="{1DA0F9DE-ED88-479C-880B-DE12E35B6D90}" presName="sibTrans" presStyleCnt="0"/>
      <dgm:spPr/>
    </dgm:pt>
    <dgm:pt modelId="{7A16E4FA-65E2-45B7-85B0-CE6E353E5FE1}" type="pres">
      <dgm:prSet presAssocID="{F6852317-5865-4CBB-84BA-F05D24DCC3A8}" presName="node" presStyleLbl="node1" presStyleIdx="6" presStyleCnt="7">
        <dgm:presLayoutVars>
          <dgm:bulletEnabled val="1"/>
        </dgm:presLayoutVars>
      </dgm:prSet>
      <dgm:spPr/>
    </dgm:pt>
  </dgm:ptLst>
  <dgm:cxnLst>
    <dgm:cxn modelId="{6E81EC03-3EF7-4C4D-894C-15CC603D3D5A}" type="presOf" srcId="{105CD0AB-4C81-4070-9300-FBD22727B355}" destId="{9FC0EE91-3664-4289-B856-585CD4827553}" srcOrd="0" destOrd="0" presId="urn:microsoft.com/office/officeart/2005/8/layout/default"/>
    <dgm:cxn modelId="{CD856E1B-C5AF-49FB-B786-3C9561E83B4B}" srcId="{45BE8B34-B7FB-4E6A-9C12-7DC3F8C466E6}" destId="{E0EFC9B6-6ACD-4680-9CE7-0D024BCEA1D3}" srcOrd="5" destOrd="0" parTransId="{CC0242E2-B9DC-4330-8B1F-D790D4898212}" sibTransId="{1DA0F9DE-ED88-479C-880B-DE12E35B6D90}"/>
    <dgm:cxn modelId="{05F25127-83DC-4D51-BCD0-DCEF28BBDE13}" type="presOf" srcId="{A86C16F1-CC81-4C84-8E85-454D7C46A5A3}" destId="{B83B4B58-B052-4577-9929-5D16D2695D00}" srcOrd="0" destOrd="0" presId="urn:microsoft.com/office/officeart/2005/8/layout/default"/>
    <dgm:cxn modelId="{1134625C-151D-4F7F-90BF-A9F191368E87}" type="presOf" srcId="{E0EFC9B6-6ACD-4680-9CE7-0D024BCEA1D3}" destId="{A8582971-3BC8-431E-B19F-A22B89A00D58}" srcOrd="0" destOrd="0" presId="urn:microsoft.com/office/officeart/2005/8/layout/default"/>
    <dgm:cxn modelId="{C6065261-BBA2-413D-95C0-F77749939F4D}" type="presOf" srcId="{45BE8B34-B7FB-4E6A-9C12-7DC3F8C466E6}" destId="{4812A4D6-84EB-4907-874C-2F75897683CB}" srcOrd="0" destOrd="0" presId="urn:microsoft.com/office/officeart/2005/8/layout/default"/>
    <dgm:cxn modelId="{838F664C-4482-4918-A7AC-5F98D2C00B03}" srcId="{45BE8B34-B7FB-4E6A-9C12-7DC3F8C466E6}" destId="{87E619D0-F984-4C57-AB68-52A5D5375FE2}" srcOrd="4" destOrd="0" parTransId="{4E348097-85DE-4389-A1A8-48866B7CE4AA}" sibTransId="{95FBE61F-5B49-4436-B00E-ADACE7B8451D}"/>
    <dgm:cxn modelId="{0FE4134F-FCC0-48FC-BC98-4498838F4735}" srcId="{45BE8B34-B7FB-4E6A-9C12-7DC3F8C466E6}" destId="{2829D5CF-2283-40C9-931D-CCDF2199D9C2}" srcOrd="3" destOrd="0" parTransId="{8C530E47-C8F1-4E05-BA98-D903DFFE2A6C}" sibTransId="{B1040881-299C-4B26-B94B-266D9F865034}"/>
    <dgm:cxn modelId="{563E6472-315B-431B-B285-AF040CC95CC5}" srcId="{45BE8B34-B7FB-4E6A-9C12-7DC3F8C466E6}" destId="{40D800AD-D2FE-4842-9F20-803AF8962E1A}" srcOrd="0" destOrd="0" parTransId="{7BC34DE0-D01A-4EBC-8C38-96C2D9DB2797}" sibTransId="{057E8345-92F3-43BA-95ED-4D7359E532EA}"/>
    <dgm:cxn modelId="{502C217D-5561-49A6-9D40-8EABD62155B6}" type="presOf" srcId="{2829D5CF-2283-40C9-931D-CCDF2199D9C2}" destId="{E64BB8CB-365D-4F39-88F8-43E300409B44}" srcOrd="0" destOrd="0" presId="urn:microsoft.com/office/officeart/2005/8/layout/default"/>
    <dgm:cxn modelId="{F3E93B97-4A81-45C5-BD4F-B951D818E422}" srcId="{45BE8B34-B7FB-4E6A-9C12-7DC3F8C466E6}" destId="{A86C16F1-CC81-4C84-8E85-454D7C46A5A3}" srcOrd="2" destOrd="0" parTransId="{59B6C210-BDF8-4F3E-AE46-383030AF7682}" sibTransId="{39802592-A227-49A4-8AAB-988786319DDD}"/>
    <dgm:cxn modelId="{1F68CDA4-A392-4723-94AB-3F5CE896A713}" type="presOf" srcId="{87E619D0-F984-4C57-AB68-52A5D5375FE2}" destId="{7A62C7B9-E714-43B5-932E-9112A6F64BA2}" srcOrd="0" destOrd="0" presId="urn:microsoft.com/office/officeart/2005/8/layout/default"/>
    <dgm:cxn modelId="{CB1260D3-1328-49B9-BA7E-194E025C9A77}" type="presOf" srcId="{40D800AD-D2FE-4842-9F20-803AF8962E1A}" destId="{FED572FC-6D03-4FC7-84D2-9661A243E349}" srcOrd="0" destOrd="0" presId="urn:microsoft.com/office/officeart/2005/8/layout/default"/>
    <dgm:cxn modelId="{A1FB41DB-E2AE-4624-9492-8FD8B10417DC}" srcId="{45BE8B34-B7FB-4E6A-9C12-7DC3F8C466E6}" destId="{105CD0AB-4C81-4070-9300-FBD22727B355}" srcOrd="1" destOrd="0" parTransId="{1E84A517-8EC4-4564-B3F4-D9858C7E11E7}" sibTransId="{A184CA03-D7C3-4C85-A8D3-19B18B8D91DD}"/>
    <dgm:cxn modelId="{DF45F2F3-29C0-4A4A-B1FF-A0B4A514317E}" srcId="{45BE8B34-B7FB-4E6A-9C12-7DC3F8C466E6}" destId="{F6852317-5865-4CBB-84BA-F05D24DCC3A8}" srcOrd="6" destOrd="0" parTransId="{265D8650-FCF4-407D-A276-EEAB8568238D}" sibTransId="{4DFE90DB-970E-473E-B2B8-45478280EFD5}"/>
    <dgm:cxn modelId="{9AE713F4-6B66-4085-9D10-C0E69CAC6F92}" type="presOf" srcId="{F6852317-5865-4CBB-84BA-F05D24DCC3A8}" destId="{7A16E4FA-65E2-45B7-85B0-CE6E353E5FE1}" srcOrd="0" destOrd="0" presId="urn:microsoft.com/office/officeart/2005/8/layout/default"/>
    <dgm:cxn modelId="{363AB92B-208B-4E32-B401-D65E89D702CB}" type="presParOf" srcId="{4812A4D6-84EB-4907-874C-2F75897683CB}" destId="{FED572FC-6D03-4FC7-84D2-9661A243E349}" srcOrd="0" destOrd="0" presId="urn:microsoft.com/office/officeart/2005/8/layout/default"/>
    <dgm:cxn modelId="{E1DB2E14-B5B1-462E-ACD4-974C4F8DE783}" type="presParOf" srcId="{4812A4D6-84EB-4907-874C-2F75897683CB}" destId="{0A75F62E-D287-4B14-9AA5-2DFE8FCC1316}" srcOrd="1" destOrd="0" presId="urn:microsoft.com/office/officeart/2005/8/layout/default"/>
    <dgm:cxn modelId="{1CB23512-D1F0-4896-B9EA-38B89D269312}" type="presParOf" srcId="{4812A4D6-84EB-4907-874C-2F75897683CB}" destId="{9FC0EE91-3664-4289-B856-585CD4827553}" srcOrd="2" destOrd="0" presId="urn:microsoft.com/office/officeart/2005/8/layout/default"/>
    <dgm:cxn modelId="{B983CC92-FF4E-4B6C-8E65-BA0E11D448A0}" type="presParOf" srcId="{4812A4D6-84EB-4907-874C-2F75897683CB}" destId="{77027608-EDF0-4E43-8A5A-2A9C0CEEB8F9}" srcOrd="3" destOrd="0" presId="urn:microsoft.com/office/officeart/2005/8/layout/default"/>
    <dgm:cxn modelId="{FB40F294-14AA-435D-998A-8D70FBA664ED}" type="presParOf" srcId="{4812A4D6-84EB-4907-874C-2F75897683CB}" destId="{B83B4B58-B052-4577-9929-5D16D2695D00}" srcOrd="4" destOrd="0" presId="urn:microsoft.com/office/officeart/2005/8/layout/default"/>
    <dgm:cxn modelId="{7A721674-D706-4EEB-8D0A-007EFBC2A857}" type="presParOf" srcId="{4812A4D6-84EB-4907-874C-2F75897683CB}" destId="{F42A58D4-6BD8-4D8D-B1CD-78BE7191FE97}" srcOrd="5" destOrd="0" presId="urn:microsoft.com/office/officeart/2005/8/layout/default"/>
    <dgm:cxn modelId="{2D55F8E9-F206-40AC-9F4F-C0BAB5B65AF8}" type="presParOf" srcId="{4812A4D6-84EB-4907-874C-2F75897683CB}" destId="{E64BB8CB-365D-4F39-88F8-43E300409B44}" srcOrd="6" destOrd="0" presId="urn:microsoft.com/office/officeart/2005/8/layout/default"/>
    <dgm:cxn modelId="{2885EEC2-B0D1-46BE-B51D-EB76D425AF60}" type="presParOf" srcId="{4812A4D6-84EB-4907-874C-2F75897683CB}" destId="{E05A4044-2491-4E6D-A9BA-8E24C3270AE5}" srcOrd="7" destOrd="0" presId="urn:microsoft.com/office/officeart/2005/8/layout/default"/>
    <dgm:cxn modelId="{1FFDD460-942A-4D41-B4DA-3F0C4A9E4BDE}" type="presParOf" srcId="{4812A4D6-84EB-4907-874C-2F75897683CB}" destId="{7A62C7B9-E714-43B5-932E-9112A6F64BA2}" srcOrd="8" destOrd="0" presId="urn:microsoft.com/office/officeart/2005/8/layout/default"/>
    <dgm:cxn modelId="{B289E868-F493-4B0D-A37B-36C3B457E78F}" type="presParOf" srcId="{4812A4D6-84EB-4907-874C-2F75897683CB}" destId="{9D489277-66BB-42B4-A972-BF4EBEA9A472}" srcOrd="9" destOrd="0" presId="urn:microsoft.com/office/officeart/2005/8/layout/default"/>
    <dgm:cxn modelId="{61B583AE-EC4A-4E7A-9FF7-BD70357DC961}" type="presParOf" srcId="{4812A4D6-84EB-4907-874C-2F75897683CB}" destId="{A8582971-3BC8-431E-B19F-A22B89A00D58}" srcOrd="10" destOrd="0" presId="urn:microsoft.com/office/officeart/2005/8/layout/default"/>
    <dgm:cxn modelId="{E5D2668E-D97B-4823-8D69-2A58F002287A}" type="presParOf" srcId="{4812A4D6-84EB-4907-874C-2F75897683CB}" destId="{685BF1BE-4F4E-44A7-A4B2-9090E2F0F1A3}" srcOrd="11" destOrd="0" presId="urn:microsoft.com/office/officeart/2005/8/layout/default"/>
    <dgm:cxn modelId="{3EA0C37C-C039-4093-A28E-E837655DDDDF}" type="presParOf" srcId="{4812A4D6-84EB-4907-874C-2F75897683CB}" destId="{7A16E4FA-65E2-45B7-85B0-CE6E353E5FE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CA524E-5A25-48CE-9DCA-F18EE480C347}" type="doc">
      <dgm:prSet loTypeId="urn:microsoft.com/office/officeart/2005/8/layout/orgChart1" loCatId="hierarchy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855B1A0-D05C-48EA-9EC7-2BB89EC7142C}">
      <dgm:prSet/>
      <dgm:spPr/>
      <dgm:t>
        <a:bodyPr/>
        <a:lstStyle/>
        <a:p>
          <a:r>
            <a:rPr lang="en-US"/>
            <a:t>Hvala na pažnji! :)</a:t>
          </a:r>
        </a:p>
      </dgm:t>
    </dgm:pt>
    <dgm:pt modelId="{5EB93195-744A-4A33-B299-20B5D594C806}" type="parTrans" cxnId="{87576C04-654D-44FB-8815-3604BFDFCA2A}">
      <dgm:prSet/>
      <dgm:spPr/>
      <dgm:t>
        <a:bodyPr/>
        <a:lstStyle/>
        <a:p>
          <a:endParaRPr lang="en-US"/>
        </a:p>
      </dgm:t>
    </dgm:pt>
    <dgm:pt modelId="{3F411AC4-6B2E-4C72-8544-23929BF92A47}" type="sibTrans" cxnId="{87576C04-654D-44FB-8815-3604BFDFCA2A}">
      <dgm:prSet/>
      <dgm:spPr/>
      <dgm:t>
        <a:bodyPr/>
        <a:lstStyle/>
        <a:p>
          <a:endParaRPr lang="en-US"/>
        </a:p>
      </dgm:t>
    </dgm:pt>
    <dgm:pt modelId="{235AE820-04B0-4B59-89DB-9DB96C25CFF3}" type="pres">
      <dgm:prSet presAssocID="{8DCA524E-5A25-48CE-9DCA-F18EE480C3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ECA43D-246F-4606-AFE7-A243E513AE43}" type="pres">
      <dgm:prSet presAssocID="{4855B1A0-D05C-48EA-9EC7-2BB89EC7142C}" presName="hierRoot1" presStyleCnt="0">
        <dgm:presLayoutVars>
          <dgm:hierBranch val="init"/>
        </dgm:presLayoutVars>
      </dgm:prSet>
      <dgm:spPr/>
    </dgm:pt>
    <dgm:pt modelId="{359D874D-64F5-4E1B-9572-77775763BF09}" type="pres">
      <dgm:prSet presAssocID="{4855B1A0-D05C-48EA-9EC7-2BB89EC7142C}" presName="rootComposite1" presStyleCnt="0"/>
      <dgm:spPr/>
    </dgm:pt>
    <dgm:pt modelId="{4C394A73-EED1-46BC-AB80-BDAC3BE6DBC4}" type="pres">
      <dgm:prSet presAssocID="{4855B1A0-D05C-48EA-9EC7-2BB89EC7142C}" presName="rootText1" presStyleLbl="node0" presStyleIdx="0" presStyleCnt="1">
        <dgm:presLayoutVars>
          <dgm:chPref val="3"/>
        </dgm:presLayoutVars>
      </dgm:prSet>
      <dgm:spPr/>
    </dgm:pt>
    <dgm:pt modelId="{28FED178-64E5-4BF8-A15E-DE21AFB67113}" type="pres">
      <dgm:prSet presAssocID="{4855B1A0-D05C-48EA-9EC7-2BB89EC7142C}" presName="rootConnector1" presStyleLbl="node1" presStyleIdx="0" presStyleCnt="0"/>
      <dgm:spPr/>
    </dgm:pt>
    <dgm:pt modelId="{C7843C10-A751-4581-8E9D-FBA63ADA54E4}" type="pres">
      <dgm:prSet presAssocID="{4855B1A0-D05C-48EA-9EC7-2BB89EC7142C}" presName="hierChild2" presStyleCnt="0"/>
      <dgm:spPr/>
    </dgm:pt>
    <dgm:pt modelId="{04155965-5B7E-4A9B-8516-6FBADFA65EBC}" type="pres">
      <dgm:prSet presAssocID="{4855B1A0-D05C-48EA-9EC7-2BB89EC7142C}" presName="hierChild3" presStyleCnt="0"/>
      <dgm:spPr/>
    </dgm:pt>
  </dgm:ptLst>
  <dgm:cxnLst>
    <dgm:cxn modelId="{87576C04-654D-44FB-8815-3604BFDFCA2A}" srcId="{8DCA524E-5A25-48CE-9DCA-F18EE480C347}" destId="{4855B1A0-D05C-48EA-9EC7-2BB89EC7142C}" srcOrd="0" destOrd="0" parTransId="{5EB93195-744A-4A33-B299-20B5D594C806}" sibTransId="{3F411AC4-6B2E-4C72-8544-23929BF92A47}"/>
    <dgm:cxn modelId="{AA7C9D14-5FB9-46AF-BEC0-D5F1977CB333}" type="presOf" srcId="{4855B1A0-D05C-48EA-9EC7-2BB89EC7142C}" destId="{4C394A73-EED1-46BC-AB80-BDAC3BE6DBC4}" srcOrd="0" destOrd="0" presId="urn:microsoft.com/office/officeart/2005/8/layout/orgChart1"/>
    <dgm:cxn modelId="{52A39486-149E-446C-A44F-605FCC305AAE}" type="presOf" srcId="{4855B1A0-D05C-48EA-9EC7-2BB89EC7142C}" destId="{28FED178-64E5-4BF8-A15E-DE21AFB67113}" srcOrd="1" destOrd="0" presId="urn:microsoft.com/office/officeart/2005/8/layout/orgChart1"/>
    <dgm:cxn modelId="{683FA3C4-2038-4CF5-8FD5-811E5E6B9E83}" type="presOf" srcId="{8DCA524E-5A25-48CE-9DCA-F18EE480C347}" destId="{235AE820-04B0-4B59-89DB-9DB96C25CFF3}" srcOrd="0" destOrd="0" presId="urn:microsoft.com/office/officeart/2005/8/layout/orgChart1"/>
    <dgm:cxn modelId="{67670BEB-A417-42B8-89D5-B801271C2F87}" type="presParOf" srcId="{235AE820-04B0-4B59-89DB-9DB96C25CFF3}" destId="{62ECA43D-246F-4606-AFE7-A243E513AE43}" srcOrd="0" destOrd="0" presId="urn:microsoft.com/office/officeart/2005/8/layout/orgChart1"/>
    <dgm:cxn modelId="{83394C05-97FA-456E-AD7B-E864D8D32CC3}" type="presParOf" srcId="{62ECA43D-246F-4606-AFE7-A243E513AE43}" destId="{359D874D-64F5-4E1B-9572-77775763BF09}" srcOrd="0" destOrd="0" presId="urn:microsoft.com/office/officeart/2005/8/layout/orgChart1"/>
    <dgm:cxn modelId="{284C6BE7-C1B3-444B-8AB6-AE60E74C19BF}" type="presParOf" srcId="{359D874D-64F5-4E1B-9572-77775763BF09}" destId="{4C394A73-EED1-46BC-AB80-BDAC3BE6DBC4}" srcOrd="0" destOrd="0" presId="urn:microsoft.com/office/officeart/2005/8/layout/orgChart1"/>
    <dgm:cxn modelId="{25E05E0A-1E5F-4FE1-902E-B352D3A9C7AB}" type="presParOf" srcId="{359D874D-64F5-4E1B-9572-77775763BF09}" destId="{28FED178-64E5-4BF8-A15E-DE21AFB67113}" srcOrd="1" destOrd="0" presId="urn:microsoft.com/office/officeart/2005/8/layout/orgChart1"/>
    <dgm:cxn modelId="{D67D72D0-EDFE-4474-9C4F-C0FA6AEE7D8B}" type="presParOf" srcId="{62ECA43D-246F-4606-AFE7-A243E513AE43}" destId="{C7843C10-A751-4581-8E9D-FBA63ADA54E4}" srcOrd="1" destOrd="0" presId="urn:microsoft.com/office/officeart/2005/8/layout/orgChart1"/>
    <dgm:cxn modelId="{EC748349-76DA-44A2-8ADD-3F284B151848}" type="presParOf" srcId="{62ECA43D-246F-4606-AFE7-A243E513AE43}" destId="{04155965-5B7E-4A9B-8516-6FBADFA65E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11D13-7443-4F4F-906B-4180F2CF70EA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E5198-7E13-43B0-AC0A-FCFED7710EC3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Dobar dan!- Trathona maith!</a:t>
          </a:r>
        </a:p>
      </dsp:txBody>
      <dsp:txXfrm>
        <a:off x="0" y="0"/>
        <a:ext cx="6900512" cy="1384035"/>
      </dsp:txXfrm>
    </dsp:sp>
    <dsp:sp modelId="{8D92DB00-1D15-4CF4-BB49-B75C1CA3BBAF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CB500-6DFC-48FF-A77B-4208A6B80475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Ja sam Iva.-Is mise Iva!</a:t>
          </a:r>
        </a:p>
      </dsp:txBody>
      <dsp:txXfrm>
        <a:off x="0" y="1384035"/>
        <a:ext cx="6900512" cy="1384035"/>
      </dsp:txXfrm>
    </dsp:sp>
    <dsp:sp modelId="{34BFBE45-4A49-41CB-A6CE-72566D610ED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A29BE-F683-40AA-8973-97714B13016A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Napravila sam prezentaciju o Irskoj.- Rinne me cur I lathair faoi Eirinn.</a:t>
          </a:r>
        </a:p>
      </dsp:txBody>
      <dsp:txXfrm>
        <a:off x="0" y="2768070"/>
        <a:ext cx="6900512" cy="1384035"/>
      </dsp:txXfrm>
    </dsp:sp>
    <dsp:sp modelId="{3E59F59F-35D8-44E4-B77C-6869BCD1C6E7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8AC3D-61F7-4EAF-84F6-7060B4959202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Drago mi je.- Ta athas orm.</a:t>
          </a:r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572FC-6D03-4FC7-84D2-9661A243E349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1l </a:t>
          </a:r>
          <a:r>
            <a:rPr lang="en-US" sz="2900" kern="1200" err="1"/>
            <a:t>svježe</a:t>
          </a:r>
          <a:r>
            <a:rPr lang="en-US" sz="2900" kern="1200"/>
            <a:t> </a:t>
          </a:r>
          <a:r>
            <a:rPr lang="en-US" sz="2900" kern="1200" err="1"/>
            <a:t>svinjske</a:t>
          </a:r>
          <a:r>
            <a:rPr lang="en-US" sz="2900" kern="1200"/>
            <a:t> </a:t>
          </a:r>
          <a:r>
            <a:rPr lang="en-US" sz="2900" kern="1200" err="1"/>
            <a:t>krvi</a:t>
          </a:r>
        </a:p>
      </dsp:txBody>
      <dsp:txXfrm>
        <a:off x="3080" y="587032"/>
        <a:ext cx="2444055" cy="1466433"/>
      </dsp:txXfrm>
    </dsp:sp>
    <dsp:sp modelId="{9FC0EE91-3664-4289-B856-585CD4827553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2 </a:t>
          </a:r>
          <a:r>
            <a:rPr lang="en-US" sz="2900" kern="1200" err="1"/>
            <a:t>šalice</a:t>
          </a:r>
          <a:r>
            <a:rPr lang="en-US" sz="2900" kern="1200"/>
            <a:t> </a:t>
          </a:r>
          <a:r>
            <a:rPr lang="en-US" sz="2900" kern="1200" err="1"/>
            <a:t>vrhnja</a:t>
          </a:r>
        </a:p>
      </dsp:txBody>
      <dsp:txXfrm>
        <a:off x="2691541" y="587032"/>
        <a:ext cx="2444055" cy="1466433"/>
      </dsp:txXfrm>
    </dsp:sp>
    <dsp:sp modelId="{B83B4B58-B052-4577-9929-5D16D2695D00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alibri Light" panose="020F0302020204030204"/>
            </a:rPr>
            <a:t>Pola</a:t>
          </a:r>
          <a:r>
            <a:rPr lang="en-US" sz="2900" kern="1200"/>
            <a:t> </a:t>
          </a:r>
          <a:r>
            <a:rPr lang="en-US" sz="2900" kern="1200" err="1"/>
            <a:t>šalice</a:t>
          </a:r>
          <a:r>
            <a:rPr lang="en-US" sz="2900" kern="1200"/>
            <a:t> </a:t>
          </a:r>
          <a:r>
            <a:rPr lang="en-US" sz="2900" kern="1200" err="1"/>
            <a:t>zobenih</a:t>
          </a:r>
          <a:r>
            <a:rPr lang="en-US" sz="2900" kern="1200"/>
            <a:t> </a:t>
          </a:r>
          <a:r>
            <a:rPr lang="en-US" sz="2900" kern="1200" err="1"/>
            <a:t>pahuljica</a:t>
          </a:r>
        </a:p>
      </dsp:txBody>
      <dsp:txXfrm>
        <a:off x="5380002" y="587032"/>
        <a:ext cx="2444055" cy="1466433"/>
      </dsp:txXfrm>
    </dsp:sp>
    <dsp:sp modelId="{E64BB8CB-365D-4F39-88F8-43E300409B44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alibri Light" panose="020F0302020204030204"/>
            </a:rPr>
            <a:t>Pola </a:t>
          </a:r>
          <a:r>
            <a:rPr lang="en-US" sz="2900" kern="1200" err="1">
              <a:latin typeface="Calibri Light" panose="020F0302020204030204"/>
            </a:rPr>
            <a:t>žličice</a:t>
          </a:r>
          <a:r>
            <a:rPr lang="en-US" sz="2900" kern="1200"/>
            <a:t> </a:t>
          </a:r>
          <a:r>
            <a:rPr lang="en-US" sz="2900" kern="1200" err="1"/>
            <a:t>mljevenog</a:t>
          </a:r>
          <a:r>
            <a:rPr lang="en-US" sz="2900" kern="1200"/>
            <a:t> </a:t>
          </a:r>
          <a:r>
            <a:rPr lang="en-US" sz="2900" kern="1200" err="1"/>
            <a:t>papra</a:t>
          </a:r>
          <a:endParaRPr lang="en-US" sz="2900" kern="1200"/>
        </a:p>
      </dsp:txBody>
      <dsp:txXfrm>
        <a:off x="8068463" y="587032"/>
        <a:ext cx="2444055" cy="1466433"/>
      </dsp:txXfrm>
    </dsp:sp>
    <dsp:sp modelId="{7A62C7B9-E714-43B5-932E-9112A6F64BA2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 </a:t>
          </a:r>
          <a:r>
            <a:rPr lang="en-US" sz="2900" kern="1200" err="1"/>
            <a:t>žličica</a:t>
          </a:r>
          <a:r>
            <a:rPr lang="en-US" sz="2900" kern="1200"/>
            <a:t> soli</a:t>
          </a:r>
        </a:p>
      </dsp:txBody>
      <dsp:txXfrm>
        <a:off x="1347311" y="2297871"/>
        <a:ext cx="2444055" cy="1466433"/>
      </dsp:txXfrm>
    </dsp:sp>
    <dsp:sp modelId="{A8582971-3BC8-431E-B19F-A22B89A00D58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 </a:t>
          </a:r>
          <a:r>
            <a:rPr lang="en-US" sz="2900" kern="1200" err="1"/>
            <a:t>grančica</a:t>
          </a:r>
          <a:r>
            <a:rPr lang="en-US" sz="2900" kern="1200"/>
            <a:t> </a:t>
          </a:r>
          <a:r>
            <a:rPr lang="en-US" sz="2900" kern="1200" err="1"/>
            <a:t>tamjana</a:t>
          </a:r>
        </a:p>
      </dsp:txBody>
      <dsp:txXfrm>
        <a:off x="4035772" y="2297871"/>
        <a:ext cx="2444055" cy="1466433"/>
      </dsp:txXfrm>
    </dsp:sp>
    <dsp:sp modelId="{7A16E4FA-65E2-45B7-85B0-CE6E353E5FE1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err="1"/>
            <a:t>Svinjska</a:t>
          </a:r>
          <a:r>
            <a:rPr lang="en-US" sz="2900" kern="1200"/>
            <a:t> </a:t>
          </a:r>
          <a:r>
            <a:rPr lang="en-US" sz="2900" kern="1200" err="1"/>
            <a:t>crijeva</a:t>
          </a:r>
        </a:p>
      </dsp:txBody>
      <dsp:txXfrm>
        <a:off x="6724233" y="2297871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94A73-EED1-46BC-AB80-BDAC3BE6DBC4}">
      <dsp:nvSpPr>
        <dsp:cNvPr id="0" name=""/>
        <dsp:cNvSpPr/>
      </dsp:nvSpPr>
      <dsp:spPr>
        <a:xfrm>
          <a:off x="912669" y="3103"/>
          <a:ext cx="8690260" cy="434513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Hvala na pažnji! :)</a:t>
          </a:r>
        </a:p>
      </dsp:txBody>
      <dsp:txXfrm>
        <a:off x="912669" y="3103"/>
        <a:ext cx="8690260" cy="4345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dxGhKbdjxU" TargetMode="External"/><Relationship Id="rId2" Type="http://schemas.openxmlformats.org/officeDocument/2006/relationships/hyperlink" Target="https://youtu.be/1iL1TqAw4w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ransko+oto%C4%8Dje&amp;oq=aransko+oto%C4%8Dje&amp;aqs=chrome..69i57j46.6999j0j8&amp;client=tablet-android-joyar&amp;sourceid=chrome-mobile&amp;ie=UTF-8&amp;safe=active&amp;ssui=on" TargetMode="External"/><Relationship Id="rId2" Type="http://schemas.openxmlformats.org/officeDocument/2006/relationships/hyperlink" Target="https://hr.m.wikipedia.org/wiki/Irsk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guinessd&amp;oq=guinessd&amp;aqs=chrome..69i57j46j0l2.1817j0j8&amp;client=tablet-android-joyar&amp;sourceid=chrome-mobile&amp;ie=UTF-8&amp;safe=active&amp;ssui=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054CB6-9A8F-BBE5-0D14-8B7A90A8A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Irska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Iva Beloša 7.b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outdoor, water, sky, tree&#10;&#10;Description automatically generated">
            <a:extLst>
              <a:ext uri="{FF2B5EF4-FFF2-40B4-BE49-F238E27FC236}">
                <a16:creationId xmlns:a16="http://schemas.microsoft.com/office/drawing/2014/main" id="{7344A0F6-B0CD-9707-6A29-067C5B6DC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06" b="463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874DF-C214-A2A0-2750-05E1FF2A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Rijeka Shannon duga 386km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57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F04D9-E5E7-73FA-21D9-B3C0670D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61" y="4748796"/>
            <a:ext cx="8804444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OBILJEŽJA STANOVNIŠTVA</a:t>
            </a:r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FE6A1AD6-A502-171E-66A2-65F9BA7AA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" r="-1" b="908"/>
          <a:stretch/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6" name="Picture 6" descr="Text, letter&#10;&#10;Description automatically generated">
            <a:extLst>
              <a:ext uri="{FF2B5EF4-FFF2-40B4-BE49-F238E27FC236}">
                <a16:creationId xmlns:a16="http://schemas.microsoft.com/office/drawing/2014/main" id="{C872A2EB-7009-35D1-DDF1-86A3737F3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17" r="27230" b="1"/>
          <a:stretch/>
        </p:blipFill>
        <p:spPr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31AA4ED-BE2E-2265-A933-8B45296BF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2035" r="8054" b="3"/>
          <a:stretch/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483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2E76C-9070-FDF8-92DF-0DA0F024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Hrvatski-irski</a:t>
            </a:r>
            <a:endParaRPr lang="en-US" sz="5400"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E1F32D-B545-0D13-C562-C1BFAEB26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32450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6CAC6-9FC2-C004-FB14-7AC163DA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Irski običaji</a:t>
            </a:r>
          </a:p>
        </p:txBody>
      </p:sp>
      <p:pic>
        <p:nvPicPr>
          <p:cNvPr id="4" name="Picture 4" descr="A picture containing indoor, beverage, alcohol, table&#10;&#10;Description automatically generated">
            <a:extLst>
              <a:ext uri="{FF2B5EF4-FFF2-40B4-BE49-F238E27FC236}">
                <a16:creationId xmlns:a16="http://schemas.microsoft.com/office/drawing/2014/main" id="{E569189E-2A26-1ABA-DFDA-EACCF1F80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0" r="2" b="2"/>
          <a:stretch/>
        </p:blipFill>
        <p:spPr>
          <a:xfrm>
            <a:off x="20" y="10"/>
            <a:ext cx="5983982" cy="3333738"/>
          </a:xfrm>
          <a:custGeom>
            <a:avLst/>
            <a:gdLst/>
            <a:ahLst/>
            <a:cxnLst/>
            <a:rect l="l" t="t" r="r" b="b"/>
            <a:pathLst>
              <a:path w="5984002" h="3333748">
                <a:moveTo>
                  <a:pt x="0" y="0"/>
                </a:moveTo>
                <a:lnTo>
                  <a:pt x="5984002" y="0"/>
                </a:lnTo>
                <a:lnTo>
                  <a:pt x="5984002" y="3207466"/>
                </a:lnTo>
                <a:lnTo>
                  <a:pt x="5974632" y="3224222"/>
                </a:lnTo>
                <a:cubicBezTo>
                  <a:pt x="5971874" y="3232240"/>
                  <a:pt x="5969769" y="3240871"/>
                  <a:pt x="5966960" y="3248619"/>
                </a:cubicBezTo>
                <a:cubicBezTo>
                  <a:pt x="5960339" y="3266468"/>
                  <a:pt x="5963751" y="3279610"/>
                  <a:pt x="5983007" y="3289222"/>
                </a:cubicBezTo>
                <a:lnTo>
                  <a:pt x="5984002" y="3290152"/>
                </a:lnTo>
                <a:lnTo>
                  <a:pt x="5984002" y="3333748"/>
                </a:lnTo>
                <a:lnTo>
                  <a:pt x="0" y="3333748"/>
                </a:lnTo>
                <a:close/>
              </a:path>
            </a:pathLst>
          </a:custGeom>
        </p:spPr>
      </p:pic>
      <p:pic>
        <p:nvPicPr>
          <p:cNvPr id="5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CF42817-5D63-61F8-B1CF-6BD43A8F22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0805"/>
          <a:stretch/>
        </p:blipFill>
        <p:spPr>
          <a:xfrm>
            <a:off x="20" y="3524255"/>
            <a:ext cx="2952729" cy="3333749"/>
          </a:xfrm>
          <a:custGeom>
            <a:avLst/>
            <a:gdLst/>
            <a:ahLst/>
            <a:cxnLst/>
            <a:rect l="l" t="t" r="r" b="b"/>
            <a:pathLst>
              <a:path w="2952749" h="3333749">
                <a:moveTo>
                  <a:pt x="0" y="0"/>
                </a:moveTo>
                <a:lnTo>
                  <a:pt x="2952749" y="0"/>
                </a:lnTo>
                <a:lnTo>
                  <a:pt x="2952749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29B55B3-087A-77E0-5502-8D4F1D092B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139" r="2" b="11852"/>
          <a:stretch/>
        </p:blipFill>
        <p:spPr>
          <a:xfrm>
            <a:off x="3143249" y="3524256"/>
            <a:ext cx="2660651" cy="3333744"/>
          </a:xfrm>
          <a:custGeom>
            <a:avLst/>
            <a:gdLst/>
            <a:ahLst/>
            <a:cxnLst/>
            <a:rect l="l" t="t" r="r" b="b"/>
            <a:pathLst>
              <a:path w="2660651" h="3333744">
                <a:moveTo>
                  <a:pt x="0" y="0"/>
                </a:moveTo>
                <a:lnTo>
                  <a:pt x="2660651" y="0"/>
                </a:lnTo>
                <a:lnTo>
                  <a:pt x="2660651" y="3333744"/>
                </a:lnTo>
                <a:lnTo>
                  <a:pt x="0" y="3333744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DADB9-E049-1951-ED95-9CD5D2EB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rabicPeriod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  <a:cs typeface="Calibri"/>
              </a:rPr>
              <a:t>Dan Sv.Patrika</a:t>
            </a:r>
          </a:p>
          <a:p>
            <a:pPr marL="514350" indent="-514350">
              <a:buAutoNum type="arabicPeriod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  <a:cs typeface="Calibri"/>
              </a:rPr>
              <a:t>'Križ svete Brigite’</a:t>
            </a:r>
          </a:p>
          <a:p>
            <a:pPr marL="514350" indent="-514350">
              <a:buAutoNum type="arabicPeriod"/>
            </a:pPr>
            <a:r>
              <a:rPr lang="hr-HR" sz="2400">
                <a:solidFill>
                  <a:schemeClr val="bg1">
                    <a:alpha val="80000"/>
                  </a:schemeClr>
                </a:solidFill>
                <a:cs typeface="Calibri"/>
              </a:rPr>
              <a:t>‘</a:t>
            </a:r>
            <a:r>
              <a:rPr lang="en-US" sz="2400">
                <a:solidFill>
                  <a:schemeClr val="bg1">
                    <a:alpha val="80000"/>
                  </a:schemeClr>
                </a:solidFill>
                <a:cs typeface="Calibri"/>
              </a:rPr>
              <a:t>Puba'</a:t>
            </a:r>
          </a:p>
        </p:txBody>
      </p:sp>
    </p:spTree>
    <p:extLst>
      <p:ext uri="{BB962C8B-B14F-4D97-AF65-F5344CB8AC3E}">
        <p14:creationId xmlns:p14="http://schemas.microsoft.com/office/powerpoint/2010/main" val="1156691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7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43721-65A6-ADDC-7644-C99802B8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Irske tradicionalne nošnje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77C1EA-6920-936F-B215-6700221B3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26" r="13016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354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8C9554-A1FF-B6DD-06D6-4ADED7F16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20" t="12290" r="8365" b="-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9284D-8DEE-C659-8C6F-C40BB380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Crni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puding</a:t>
            </a:r>
            <a:endParaRPr lang="en-US" err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F80AF6-85FC-7996-364D-958F3CFE9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9277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0799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F0E67F-8624-C1F6-7010-9BD6A10D1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56" b="131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48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EA50A6-1183-443B-B09A-897D48E4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B6C69E-DA90-0A13-329E-54CDD3B7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hlinkClick r:id="rId2"/>
              </a:rPr>
              <a:t>https://youtu.be/1iL1TqAw4ww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>
                <a:hlinkClick r:id="rId3"/>
              </a:rPr>
              <a:t>https://youtu.be/XdxGhKbdjxU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EACF07F0-CB55-E108-B86E-86749C5C7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2516"/>
            <a:ext cx="4340055" cy="36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8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6C63F6-CB75-464B-8B30-63C9D4C6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1D4E7-0905-5A51-EED1-6BA00349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err="1">
                <a:cs typeface="Calibri Light"/>
              </a:rPr>
              <a:t>Irski</a:t>
            </a:r>
            <a:r>
              <a:rPr lang="en-US" sz="4000">
                <a:cs typeface="Calibri Light"/>
              </a:rPr>
              <a:t> </a:t>
            </a:r>
            <a:r>
              <a:rPr lang="en-US" sz="4000" err="1">
                <a:cs typeface="Calibri Light"/>
              </a:rPr>
              <a:t>proizvodi</a:t>
            </a:r>
            <a:endParaRPr lang="en-US" sz="4000" kern="1200" err="1">
              <a:latin typeface="+mj-lt"/>
              <a:ea typeface="+mj-ea"/>
              <a:cs typeface="+mj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6" name="Picture 6" descr="A picture containing text, cup, sitting, coffee&#10;&#10;Description automatically generated">
            <a:extLst>
              <a:ext uri="{FF2B5EF4-FFF2-40B4-BE49-F238E27FC236}">
                <a16:creationId xmlns:a16="http://schemas.microsoft.com/office/drawing/2014/main" id="{51643193-AC48-D525-D5D2-8286056AE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05" r="-3" b="-3"/>
          <a:stretch/>
        </p:blipFill>
        <p:spPr>
          <a:xfrm>
            <a:off x="246888" y="2139484"/>
            <a:ext cx="2834640" cy="4096512"/>
          </a:xfrm>
          <a:prstGeom prst="rect">
            <a:avLst/>
          </a:prstGeom>
        </p:spPr>
      </p:pic>
      <p:pic>
        <p:nvPicPr>
          <p:cNvPr id="5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289ACF83-BDB2-B408-F900-E3291164D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70" r="15832" b="-3"/>
          <a:stretch/>
        </p:blipFill>
        <p:spPr>
          <a:xfrm>
            <a:off x="3200400" y="2139484"/>
            <a:ext cx="2834640" cy="409651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1628F4F-7526-0454-BC31-9D0C696D59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952" b="-1"/>
          <a:stretch/>
        </p:blipFill>
        <p:spPr>
          <a:xfrm>
            <a:off x="6153912" y="2139484"/>
            <a:ext cx="2834640" cy="4096512"/>
          </a:xfrm>
          <a:prstGeom prst="rect">
            <a:avLst/>
          </a:prstGeom>
        </p:spPr>
      </p:pic>
      <p:pic>
        <p:nvPicPr>
          <p:cNvPr id="4" name="Picture 4" descr="A picture containing athletic game, sport, croquet&#10;&#10;Description automatically generated">
            <a:extLst>
              <a:ext uri="{FF2B5EF4-FFF2-40B4-BE49-F238E27FC236}">
                <a16:creationId xmlns:a16="http://schemas.microsoft.com/office/drawing/2014/main" id="{54174437-0519-930E-FE5B-C0B738695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4569" r="26474" b="-2"/>
          <a:stretch/>
        </p:blipFill>
        <p:spPr>
          <a:xfrm>
            <a:off x="9107424" y="2139484"/>
            <a:ext cx="283464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5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7DD23B-4EB4-7542-A446-3610E212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Izvori: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823057-416C-2742-A834-A39594B05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>
                <a:hlinkClick r:id="rId2"/>
              </a:rPr>
              <a:t>https://hr.m.wikipedia.org/wiki/Irska</a:t>
            </a:r>
            <a:endParaRPr lang="hr-HR"/>
          </a:p>
          <a:p>
            <a:r>
              <a:rPr lang="sr-Latn-RS">
                <a:hlinkClick r:id="rId3"/>
              </a:rPr>
              <a:t>https://www.google.com/search?q=aransko+oto%C4%8Dje&amp;oq=aransko+oto%C4%8Dje&amp;aqs=chrome..69i57j46.6999j0j8&amp;client=tablet-android-joyar&amp;sourceid=chrome-mobile&amp;ie=UTF-8&amp;safe=active&amp;ssui=on</a:t>
            </a:r>
            <a:endParaRPr lang="hr-HR"/>
          </a:p>
          <a:p>
            <a:r>
              <a:rPr lang="sr-Latn-RS">
                <a:hlinkClick r:id="rId4"/>
              </a:rPr>
              <a:t>https://www.google.com/search?q=guinessd&amp;oq=guinessd&amp;aqs=chrome..69i57j46j0l2.1817j0j8&amp;client=tablet-android-joyar&amp;sourceid=chrome-mobile&amp;ie=UTF-8&amp;safe=active&amp;ssui=on</a:t>
            </a:r>
            <a:endParaRPr lang="hr-HR"/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314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5E8DC-85D1-9693-5F60-4D444B14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884" y="4772484"/>
            <a:ext cx="6716578" cy="992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Prirodne posebnosti: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18E1-E0BB-94F6-B6FB-199063BF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883" y="5819669"/>
            <a:ext cx="9405991" cy="46004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                           Cliffs of moher</a:t>
            </a:r>
          </a:p>
        </p:txBody>
      </p:sp>
      <p:pic>
        <p:nvPicPr>
          <p:cNvPr id="7" name="Picture 7" descr="A picture containing nature&#10;&#10;Description automatically generated">
            <a:extLst>
              <a:ext uri="{FF2B5EF4-FFF2-40B4-BE49-F238E27FC236}">
                <a16:creationId xmlns:a16="http://schemas.microsoft.com/office/drawing/2014/main" id="{4A10F316-9538-A2B7-1095-BA43F63A4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7" r="25544" b="1"/>
          <a:stretch/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6" name="Picture 6" descr="A picture containing water, outdoor, nature, lake&#10;&#10;Description automatically generated">
            <a:extLst>
              <a:ext uri="{FF2B5EF4-FFF2-40B4-BE49-F238E27FC236}">
                <a16:creationId xmlns:a16="http://schemas.microsoft.com/office/drawing/2014/main" id="{E22476E1-B61B-EE58-EDC6-99EFE493F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63" r="-1" b="-1"/>
          <a:stretch/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002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E7C987-6462-9F64-0CE6-5C837C803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862" r="9085" b="194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9FA2F-B970-7DEA-0E0A-E051D253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58BF41-96B9-7871-848F-5E46774BE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7131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192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40D9D-7993-30FE-7178-A3831A54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884" y="4772484"/>
            <a:ext cx="6716578" cy="992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Nacionalni park Killarney</a:t>
            </a:r>
          </a:p>
        </p:txBody>
      </p:sp>
      <p:pic>
        <p:nvPicPr>
          <p:cNvPr id="5" name="Picture 5" descr="A picture containing mountain, sky, grass, outdoor&#10;&#10;Description automatically generated">
            <a:extLst>
              <a:ext uri="{FF2B5EF4-FFF2-40B4-BE49-F238E27FC236}">
                <a16:creationId xmlns:a16="http://schemas.microsoft.com/office/drawing/2014/main" id="{A9B4BD93-0D83-1B0E-DDC0-0F46FA07E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9" r="7533" b="-1"/>
          <a:stretch/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F4D2139-4658-1D72-2F32-EFA2BDA63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234" r="8" b="3"/>
          <a:stretch/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644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3C06A-56C5-6126-97FE-FDD04E5D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884" y="4772484"/>
            <a:ext cx="6716578" cy="992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Aransko otočje</a:t>
            </a:r>
          </a:p>
        </p:txBody>
      </p:sp>
      <p:pic>
        <p:nvPicPr>
          <p:cNvPr id="8" name="Picture 8" descr="A picture containing grass, outdoor, sky, sheep&#10;&#10;Description automatically generated">
            <a:extLst>
              <a:ext uri="{FF2B5EF4-FFF2-40B4-BE49-F238E27FC236}">
                <a16:creationId xmlns:a16="http://schemas.microsoft.com/office/drawing/2014/main" id="{BD67AC32-B5CB-D4B6-EAB4-A11AE5C37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65" r="15147"/>
          <a:stretch/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5" name="Picture 5" descr="A picture containing building, outdoor, house, flower&#10;&#10;Description automatically generated">
            <a:extLst>
              <a:ext uri="{FF2B5EF4-FFF2-40B4-BE49-F238E27FC236}">
                <a16:creationId xmlns:a16="http://schemas.microsoft.com/office/drawing/2014/main" id="{4316F218-BF5C-5BA6-22AD-52EDBBA5FE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1" r="19684" b="-2"/>
          <a:stretch/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566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E1E1725-9B7B-8161-9EC5-DB20F8E1D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53" r="36736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FA792-00A5-5748-C701-A9CC0E5D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Glendlaugh</a:t>
            </a:r>
          </a:p>
        </p:txBody>
      </p:sp>
      <p:pic>
        <p:nvPicPr>
          <p:cNvPr id="5" name="Picture 5" descr="A picture containing outdoor, mountain, nature, grass&#10;&#10;Description automatically generated">
            <a:extLst>
              <a:ext uri="{FF2B5EF4-FFF2-40B4-BE49-F238E27FC236}">
                <a16:creationId xmlns:a16="http://schemas.microsoft.com/office/drawing/2014/main" id="{59E7C9A5-3951-6A77-5F5A-229A4EE71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25" r="30779" b="-1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495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D600D-F479-D637-930B-F22E1A62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en-US" sz="5600">
                <a:cs typeface="Calibri Light"/>
              </a:rPr>
              <a:t>Društvena obilježja</a:t>
            </a:r>
            <a:endParaRPr lang="en-US" sz="5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A1BB0C8D-E334-96C5-B919-0045D158F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18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7C5EA-1D2C-613A-874A-4421D00E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5,3 </a:t>
            </a:r>
            <a:r>
              <a:rPr lang="en-US" sz="2000" err="1">
                <a:solidFill>
                  <a:schemeClr val="tx1">
                    <a:alpha val="80000"/>
                  </a:schemeClr>
                </a:solidFill>
                <a:cs typeface="Calibri"/>
              </a:rPr>
              <a:t>milijuna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tx1">
                    <a:alpha val="80000"/>
                  </a:schemeClr>
                </a:solidFill>
                <a:cs typeface="Calibri"/>
              </a:rPr>
              <a:t>stanovnika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endParaRPr lang="en-US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26 </a:t>
            </a:r>
            <a:r>
              <a:rPr lang="en-US" sz="2000" err="1">
                <a:solidFill>
                  <a:schemeClr val="tx1">
                    <a:alpha val="80000"/>
                  </a:schemeClr>
                </a:solidFill>
                <a:cs typeface="Calibri"/>
              </a:rPr>
              <a:t>grofovija</a:t>
            </a:r>
            <a:endParaRPr lang="en-US" err="1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11,4% </a:t>
            </a:r>
            <a:r>
              <a:rPr lang="en-US" sz="2000" err="1">
                <a:solidFill>
                  <a:schemeClr val="tx1">
                    <a:alpha val="80000"/>
                  </a:schemeClr>
                </a:solidFill>
                <a:cs typeface="Calibri"/>
              </a:rPr>
              <a:t>stranog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tx1">
                    <a:alpha val="80000"/>
                  </a:schemeClr>
                </a:solidFill>
                <a:cs typeface="Calibri"/>
              </a:rPr>
              <a:t>stanovništva</a:t>
            </a:r>
            <a:endParaRPr lang="en-US" err="1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000" err="1">
                <a:solidFill>
                  <a:schemeClr val="tx1">
                    <a:alpha val="80000"/>
                  </a:schemeClr>
                </a:solidFill>
                <a:cs typeface="Calibri"/>
              </a:rPr>
              <a:t>Glavni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 grad: Dublin </a:t>
            </a:r>
            <a:endParaRPr lang="en-US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000" err="1">
                <a:solidFill>
                  <a:schemeClr val="tx1">
                    <a:alpha val="80000"/>
                  </a:schemeClr>
                </a:solidFill>
                <a:cs typeface="Calibri"/>
              </a:rPr>
              <a:t>Zemlja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tx1">
                    <a:alpha val="80000"/>
                  </a:schemeClr>
                </a:solidFill>
                <a:cs typeface="Calibri"/>
              </a:rPr>
              <a:t>svetaca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/ </a:t>
            </a:r>
            <a:r>
              <a:rPr lang="en-US" sz="2000" err="1">
                <a:solidFill>
                  <a:schemeClr val="tx1">
                    <a:alpha val="80000"/>
                  </a:schemeClr>
                </a:solidFill>
                <a:cs typeface="Calibri"/>
              </a:rPr>
              <a:t>zeleni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 otok</a:t>
            </a:r>
          </a:p>
          <a:p>
            <a:r>
              <a:rPr lang="en-US" sz="2000" err="1">
                <a:solidFill>
                  <a:schemeClr val="tx1">
                    <a:alpha val="80000"/>
                  </a:schemeClr>
                </a:solidFill>
                <a:cs typeface="Calibri"/>
              </a:rPr>
              <a:t>MIchael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 D. Higgins</a:t>
            </a:r>
          </a:p>
          <a:p>
            <a:endParaRPr lang="en-US" sz="2000">
              <a:solidFill>
                <a:srgbClr val="000000">
                  <a:alpha val="80000"/>
                </a:srgbClr>
              </a:solidFill>
              <a:cs typeface="Calibri"/>
            </a:endParaRPr>
          </a:p>
          <a:p>
            <a:pPr marL="0" indent="0">
              <a:buNone/>
            </a:pPr>
            <a:endParaRPr lang="en-US" sz="2000">
              <a:solidFill>
                <a:srgbClr val="000000">
                  <a:alpha val="80000"/>
                </a:srgbClr>
              </a:solidFill>
              <a:cs typeface="Calibri"/>
            </a:endParaRPr>
          </a:p>
          <a:p>
            <a:endParaRPr lang="en-US" sz="2000">
              <a:solidFill>
                <a:srgbClr val="000000">
                  <a:alpha val="80000"/>
                </a:srgbClr>
              </a:solidFill>
              <a:cs typeface="Calibr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3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10E9E-B774-394D-4CA8-C39D6B4B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Geografski položaj</a:t>
            </a:r>
            <a:endParaRPr lang="en-US" sz="54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D73FE5-A10E-61C6-6487-F884A79D9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C8973C55-86FC-6D9E-1072-9C7A56FB6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74" r="-1" b="871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59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04C83B9E-9D13-39F8-C930-68CAA18F9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8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660BE-A899-6ABF-8197-298960D0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Reljef, klima I hidrološka obilježja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E150D-0856-400A-C180-CE0856E08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-</a:t>
            </a:r>
            <a:r>
              <a:rPr lang="en-US" err="1">
                <a:cs typeface="Calibri"/>
              </a:rPr>
              <a:t>prevladava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gromadno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gorje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-</a:t>
            </a:r>
            <a:r>
              <a:rPr lang="en-US" err="1">
                <a:cs typeface="Calibri"/>
              </a:rPr>
              <a:t>umjereno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topla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vlažna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klima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-</a:t>
            </a:r>
            <a:r>
              <a:rPr lang="en-US" err="1">
                <a:cs typeface="Calibri"/>
              </a:rPr>
              <a:t>Darrow,Lee</a:t>
            </a:r>
            <a:r>
              <a:rPr lang="en-US">
                <a:cs typeface="Calibri"/>
              </a:rPr>
              <a:t>, Nore, Suir, Barrow, Blackwater, Shannon</a:t>
            </a:r>
          </a:p>
        </p:txBody>
      </p:sp>
    </p:spTree>
    <p:extLst>
      <p:ext uri="{BB962C8B-B14F-4D97-AF65-F5344CB8AC3E}">
        <p14:creationId xmlns:p14="http://schemas.microsoft.com/office/powerpoint/2010/main" val="2393950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Irska</vt:lpstr>
      <vt:lpstr>Prirodne posebnosti:</vt:lpstr>
      <vt:lpstr>Nacionalni park Killarney</vt:lpstr>
      <vt:lpstr>Aransko otočje</vt:lpstr>
      <vt:lpstr>Glendlaugh</vt:lpstr>
      <vt:lpstr>Društvena obilježja</vt:lpstr>
      <vt:lpstr>Geografski položaj</vt:lpstr>
      <vt:lpstr>PowerPoint Presentation</vt:lpstr>
      <vt:lpstr>Reljef, klima I hidrološka obilježja</vt:lpstr>
      <vt:lpstr>Rijeka Shannon duga 386km </vt:lpstr>
      <vt:lpstr>OBILJEŽJA STANOVNIŠTVA</vt:lpstr>
      <vt:lpstr>Hrvatski-irski</vt:lpstr>
      <vt:lpstr>Irski običaji</vt:lpstr>
      <vt:lpstr>Irske tradicionalne nošnje</vt:lpstr>
      <vt:lpstr>Crni puding</vt:lpstr>
      <vt:lpstr>PowerPoint Presentation</vt:lpstr>
      <vt:lpstr>PowerPoint Presentation</vt:lpstr>
      <vt:lpstr>Irski proizvodi</vt:lpstr>
      <vt:lpstr>Izvori: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Iva Beloša</cp:lastModifiedBy>
  <cp:revision>5</cp:revision>
  <dcterms:created xsi:type="dcterms:W3CDTF">2023-04-20T12:13:58Z</dcterms:created>
  <dcterms:modified xsi:type="dcterms:W3CDTF">2023-05-09T08:20:09Z</dcterms:modified>
</cp:coreProperties>
</file>