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92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1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945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27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1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02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7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42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4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12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1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62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6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5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3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6/10/2021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0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WNt81TRC2aE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E599ED-2D79-4438-A43E-02E3E8A7F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MARIA REICHE</a:t>
            </a:r>
          </a:p>
        </p:txBody>
      </p:sp>
    </p:spTree>
    <p:extLst>
      <p:ext uri="{BB962C8B-B14F-4D97-AF65-F5344CB8AC3E}">
        <p14:creationId xmlns:p14="http://schemas.microsoft.com/office/powerpoint/2010/main" val="27826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572F6A24-139E-4EB5-86D2-431F42EF8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3963AE85-BE5D-4975-BACF-DDDCC9C2AC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1E7751F0-16BF-4A9D-B778-5D46B92B44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1D755924-121A-47AA-8613-995D4108BC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B4D2AFDA-19BE-4455-830E-1541E5D7BA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0FB15EBF-E414-4E00-87E7-700A78A60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5F25097-22DE-4386-9DEF-CA4369A5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hr-HR"/>
              <a:t>MARIA REICHE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9DA5B05-DD14-4860-AC45-02A8D2EE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ria Reiche – Wikipedija">
            <a:extLst>
              <a:ext uri="{FF2B5EF4-FFF2-40B4-BE49-F238E27FC236}">
                <a16:creationId xmlns:a16="http://schemas.microsoft.com/office/drawing/2014/main" xmlns="" id="{C152F938-920A-49B9-81E7-30CD583DA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4" r="2" b="19796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36BE37AC-AD36-4C42-9B8C-C5500F4E7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6CED2C1-A0DE-4F09-BC8E-B0ACFB5A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Maria </a:t>
            </a:r>
            <a:r>
              <a:rPr lang="hr-HR" dirty="0" err="1"/>
              <a:t>Reiche</a:t>
            </a:r>
            <a:r>
              <a:rPr lang="hr-HR" dirty="0"/>
              <a:t>, arheologinja i matematičarka, rođena je u Njemačkoj 15. svibnja 1903. a umrla 8. lipnja 1998. Živjela je u kolibi peruanske pustinje.</a:t>
            </a:r>
          </a:p>
        </p:txBody>
      </p:sp>
    </p:spTree>
    <p:extLst>
      <p:ext uri="{BB962C8B-B14F-4D97-AF65-F5344CB8AC3E}">
        <p14:creationId xmlns:p14="http://schemas.microsoft.com/office/powerpoint/2010/main" val="4277199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1C7711F-3983-4AB1-AFDE-96F7C0651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9BC9D38-9241-4F71-9B45-73827299E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0D302979-39A3-4421-821D-94D6E00B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68E001BA-C181-4F47-9ABC-DF4C85AB4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7EF07F1E-BD52-4B06-A38E-BF29F8E28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A68BE646-889B-49C2-95AF-90BAE5D29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A98472-67D6-4FEA-9280-F9D930D9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hr-HR" dirty="0"/>
              <a:t>MARIA REICHE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B3085476-B49E-49ED-87D2-1165E69D2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membering Maria Reiche, who devoted her life to investigating Peru's  Nazca Lines – Vamos Expeditions Blog">
            <a:extLst>
              <a:ext uri="{FF2B5EF4-FFF2-40B4-BE49-F238E27FC236}">
                <a16:creationId xmlns:a16="http://schemas.microsoft.com/office/drawing/2014/main" xmlns="" id="{4EFC4774-5F7A-46B9-9D44-06A984AC9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11535" b="1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59BA5C68-DFCC-4101-8403-F96781C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15A0E81-1328-4802-ADDF-C95BFC38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Na mjestu na kojem je živjela Maria nalazile su se tajanstvene crte koje su se nazivale </a:t>
            </a:r>
            <a:r>
              <a:rPr lang="hr-HR" i="1" dirty="0"/>
              <a:t>linije iz </a:t>
            </a:r>
            <a:r>
              <a:rPr lang="hr-HR" i="1" dirty="0" err="1"/>
              <a:t>Nazce</a:t>
            </a:r>
            <a:r>
              <a:rPr lang="hr-HR" i="1" dirty="0"/>
              <a:t>, </a:t>
            </a:r>
            <a:r>
              <a:rPr lang="hr-HR" dirty="0"/>
              <a:t>postale su Marijna strast. Zrakoplovima i helikopterima nadletjela je linije kako bi ih mogla precrtati. Kada nije bilo zrakoplova penjala se na najviše </a:t>
            </a:r>
            <a:r>
              <a:rPr lang="hr-HR" dirty="0" smtClean="0"/>
              <a:t>ljestve </a:t>
            </a:r>
            <a:r>
              <a:rPr lang="hr-HR" dirty="0"/>
              <a:t>i promatrala odozgo.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3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C8A208-4564-4D95-BE6E-2C09A4F5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MARIE REICHE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24B2DA3-4938-42A6-AD36-C2E2FC670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Proučavajući crte otkrila je nešto nevjerojatno! Nisu to bile samo nasumične škrabotine bili su to golemi crteži što su ih urezali ljudi koji su tamo živjeli prije mnogo tisuća godina. </a:t>
            </a:r>
          </a:p>
        </p:txBody>
      </p:sp>
      <p:pic>
        <p:nvPicPr>
          <p:cNvPr id="1026" name="Picture 2" descr="PERU TRIP ADVISORS: THE ENIGMATIC NAZCA LINES">
            <a:extLst>
              <a:ext uri="{FF2B5EF4-FFF2-40B4-BE49-F238E27FC236}">
                <a16:creationId xmlns:a16="http://schemas.microsoft.com/office/drawing/2014/main" xmlns="" id="{F6A303C1-71E5-43E9-BF5D-F4BFA7E8C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r="9544" b="2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Pin on NEGR☻CATURA (caricatura)">
            <a:extLst>
              <a:ext uri="{FF2B5EF4-FFF2-40B4-BE49-F238E27FC236}">
                <a16:creationId xmlns:a16="http://schemas.microsoft.com/office/drawing/2014/main" xmlns="" id="{3D5F0657-9F38-497E-85AB-ACB5ED7AC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7" b="3060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7EB60F-1A82-4FF5-98AF-5F715A5D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MARIA REICHE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1818FE8-D0A1-408A-B4BE-6549AB6AD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hr-HR" dirty="0">
                <a:solidFill>
                  <a:srgbClr val="FFFFFF"/>
                </a:solidFill>
              </a:rPr>
              <a:t>Maria se pitala zašto su ljudi iz daleke prošlosti stvarali takve crteže koji se mogu vidjeti samo s neba. Bila je to zagonetka koju je odlučila odgonetnuti. Otkrila je da crte predstavljaju zviježđa na noćnome nebu. „To je nešto poput divovske karte svijeta”, rekla je.</a:t>
            </a:r>
          </a:p>
        </p:txBody>
      </p:sp>
      <p:sp>
        <p:nvSpPr>
          <p:cNvPr id="4" name="AutoShape 2" descr="Pin on NEGR☻CATURA (caricatura)">
            <a:extLst>
              <a:ext uri="{FF2B5EF4-FFF2-40B4-BE49-F238E27FC236}">
                <a16:creationId xmlns:a16="http://schemas.microsoft.com/office/drawing/2014/main" xmlns="" id="{80C306C4-24EF-447D-844E-C9F460F2A7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018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2AC0F86-9A78-4E84-A4B4-ADB8B2629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4AF78B9E-8BE2-4706-9377-A05FA25AB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32CDFDE2-4DB3-4623-BA21-187D1B710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ED74B2AA-1443-4E9B-8462-F7F5B8525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9BB652B6-7300-49EC-9422-EF5342492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D0909587-01DE-424D-A15F-DAA28CF2CD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EDE3C5-DDE7-4526-AF1A-D0C5B016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100"/>
              <a:t>MARIA REICHE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9A54E25-1C05-48E5-A5CC-3778C1D36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membering archaeologist Maria Reiche, who devoted her life to  investigating Peru's Nazca Lines - Baltimore Sun">
            <a:extLst>
              <a:ext uri="{FF2B5EF4-FFF2-40B4-BE49-F238E27FC236}">
                <a16:creationId xmlns:a16="http://schemas.microsoft.com/office/drawing/2014/main" xmlns="" id="{C960562E-E05D-4A98-A645-F91ED406E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0E5D0023-B23E-4823-8D72-B07FFF8CAE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DD56465-3BD9-4BBA-9526-8395BFA3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hr-HR" sz="2200" dirty="0"/>
              <a:t>Kad se Maria iz Njemačke preselila u Peru, nije ni u snu očekivala da će pronaći zagonetne divovske crteže. Ali kad ih je jednom našla, ostatak života provela je u nastojanju da ih odgonetne. Svi su je znali kao Gospu od crta.</a:t>
            </a:r>
          </a:p>
        </p:txBody>
      </p:sp>
    </p:spTree>
    <p:extLst>
      <p:ext uri="{BB962C8B-B14F-4D97-AF65-F5344CB8AC3E}">
        <p14:creationId xmlns:p14="http://schemas.microsoft.com/office/powerpoint/2010/main" val="20616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11C7711F-3983-4AB1-AFDE-96F7C0651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9BC9D38-9241-4F71-9B45-73827299E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965"/>
            <a:ext cx="12240421" cy="6856214"/>
            <a:chOff x="-15736" y="-8965"/>
            <a:chExt cx="12240421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0D302979-39A3-4421-821D-94D6E00B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0" y="-8965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68E001BA-C181-4F47-9ABC-DF4C85AB4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7EF07F1E-BD52-4B06-A38E-BF29F8E28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A68BE646-889B-49C2-95AF-90BAE5D29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AE6152-28BF-413F-A4AC-865D0C5E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hr-HR"/>
              <a:t>MARIA REICHE</a:t>
            </a:r>
            <a:endParaRPr lang="hr-HR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B3085476-B49E-49ED-87D2-1165E69D26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ow a German Mathematician Took Responsibility for an Ancient Peruvian  Artifact | Smart News | Smithsonian Magazine">
            <a:extLst>
              <a:ext uri="{FF2B5EF4-FFF2-40B4-BE49-F238E27FC236}">
                <a16:creationId xmlns:a16="http://schemas.microsoft.com/office/drawing/2014/main" xmlns="" id="{BE252006-3326-41B2-A4C3-CE6834DCC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1" r="3867" b="2"/>
          <a:stretch/>
        </p:blipFill>
        <p:spPr bwMode="auto">
          <a:xfrm>
            <a:off x="1412683" y="1410208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59BA5C68-DFCC-4101-8403-F96781CDDD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3DC5E8C-C4E0-478C-81BA-23D62EC3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algn="just"/>
            <a:r>
              <a:rPr lang="hr-HR" dirty="0" smtClean="0"/>
              <a:t>„Kada </a:t>
            </a:r>
            <a:r>
              <a:rPr lang="hr-HR" dirty="0"/>
              <a:t>sam prvi put u Peru došla morskim putem, brod je prošao ravno kroz četverostruku dugu: četiri luka jedan u drugome</a:t>
            </a:r>
            <a:r>
              <a:rPr lang="hr-HR" dirty="0" smtClean="0"/>
              <a:t>.” </a:t>
            </a:r>
            <a:r>
              <a:rPr lang="hr-HR" dirty="0"/>
              <a:t>– Maria </a:t>
            </a:r>
            <a:r>
              <a:rPr lang="hr-HR" dirty="0" err="1"/>
              <a:t>Reiche</a:t>
            </a:r>
            <a:endParaRPr lang="hr-HR" dirty="0"/>
          </a:p>
          <a:p>
            <a:r>
              <a:rPr lang="hr-HR" dirty="0">
                <a:hlinkClick r:id="rId6"/>
              </a:rPr>
              <a:t>https://youtu.be/WNt81TRC2aE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58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5026EEB-64B0-4506-8B94-7AC96EC1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CE3CDCE-01EA-4DF5-B171-C2D6D78AB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Petra Bijažić, 6.razred</a:t>
            </a:r>
          </a:p>
        </p:txBody>
      </p:sp>
    </p:spTree>
    <p:extLst>
      <p:ext uri="{BB962C8B-B14F-4D97-AF65-F5344CB8AC3E}">
        <p14:creationId xmlns:p14="http://schemas.microsoft.com/office/powerpoint/2010/main" val="3762793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261</Words>
  <Application>Microsoft Office PowerPoint</Application>
  <PresentationFormat>Široki zaslon</PresentationFormat>
  <Paragraphs>19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Organski</vt:lpstr>
      <vt:lpstr>MARIA REICHE</vt:lpstr>
      <vt:lpstr>MARIA REICHE</vt:lpstr>
      <vt:lpstr>MARIA REICHE</vt:lpstr>
      <vt:lpstr>MARIE REICHE</vt:lpstr>
      <vt:lpstr>MARIA REICHE</vt:lpstr>
      <vt:lpstr>MARIA REICHE</vt:lpstr>
      <vt:lpstr>MARIA REICHE</vt:lpstr>
      <vt:lpstr>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REICHE</dc:title>
  <dc:creator>Petra Bijažić</dc:creator>
  <cp:lastModifiedBy>učitelj</cp:lastModifiedBy>
  <cp:revision>5</cp:revision>
  <dcterms:created xsi:type="dcterms:W3CDTF">2021-04-16T08:50:55Z</dcterms:created>
  <dcterms:modified xsi:type="dcterms:W3CDTF">2021-06-10T10:40:16Z</dcterms:modified>
</cp:coreProperties>
</file>