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51FC562-AE79-4733-A670-772374CE20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5D9CCED-7D7F-42FE-A5E5-4AEFBD96448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Privatne srednje škole u Hrvatskoj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3590528" cy="685800"/>
          </a:xfrm>
        </p:spPr>
        <p:txBody>
          <a:bodyPr>
            <a:normAutofit lnSpcReduction="10000"/>
          </a:bodyPr>
          <a:lstStyle/>
          <a:p>
            <a:r>
              <a:rPr lang="hr-HR" dirty="0"/>
              <a:t>Napravili Leon Matanović, Petar Rezo i David </a:t>
            </a:r>
            <a:r>
              <a:rPr lang="hr-HR" dirty="0" err="1"/>
              <a:t>Benčević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30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i </a:t>
            </a:r>
            <a:r>
              <a:rPr lang="en-US" dirty="0" err="1"/>
              <a:t>ekonomsko-informatička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Futura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endParaRPr lang="hr-HR" dirty="0"/>
          </a:p>
          <a:p>
            <a:r>
              <a:rPr lang="hr-HR" dirty="0"/>
              <a:t>Školarina za </a:t>
            </a:r>
            <a:r>
              <a:rPr lang="hr-HR" dirty="0" err="1"/>
              <a:t>ekomoniste</a:t>
            </a:r>
            <a:r>
              <a:rPr lang="hr-HR" dirty="0"/>
              <a:t> iznosi 30 000kn, za tehničara i opću gimnaziju 33 000kn.</a:t>
            </a:r>
          </a:p>
          <a:p>
            <a:r>
              <a:rPr lang="hr-HR" dirty="0"/>
              <a:t>Ima prehrane u školi.</a:t>
            </a:r>
          </a:p>
          <a:p>
            <a:r>
              <a:rPr lang="hr-HR" dirty="0"/>
              <a:t>Smještaj i broj učenika koje primaju je nepoznat.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62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effectLst/>
              </a:rPr>
              <a:t>Prva srednja informatička škola s pravom javnosti</a:t>
            </a:r>
          </a:p>
          <a:p>
            <a:r>
              <a:rPr lang="pl-PL" dirty="0">
                <a:effectLst/>
              </a:rPr>
              <a:t>Primaju 20 učenika u više manjih razrednih odjela</a:t>
            </a:r>
          </a:p>
          <a:p>
            <a:r>
              <a:rPr lang="pl-PL" dirty="0">
                <a:effectLst/>
              </a:rPr>
              <a:t>Smještaj, prehrana i školarina su nepoznati.</a:t>
            </a:r>
          </a:p>
          <a:p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084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Privatna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sportska</a:t>
            </a:r>
            <a:r>
              <a:rPr lang="en-US" dirty="0">
                <a:effectLst/>
              </a:rPr>
              <a:t> i </a:t>
            </a:r>
            <a:r>
              <a:rPr lang="en-US" dirty="0" err="1">
                <a:effectLst/>
              </a:rPr>
              <a:t>jezična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gimnazija</a:t>
            </a:r>
            <a:r>
              <a:rPr lang="en-US" dirty="0">
                <a:effectLst/>
              </a:rPr>
              <a:t> FRANJO BUČAR</a:t>
            </a:r>
            <a:endParaRPr lang="hr-HR" dirty="0">
              <a:effectLst/>
            </a:endParaRPr>
          </a:p>
          <a:p>
            <a:r>
              <a:rPr lang="hr-HR" dirty="0">
                <a:effectLst/>
              </a:rPr>
              <a:t>Primaju 15 učenika u 2 razredna odjela.</a:t>
            </a:r>
          </a:p>
          <a:p>
            <a:r>
              <a:rPr lang="hr-HR" dirty="0">
                <a:effectLst/>
              </a:rPr>
              <a:t>Školarina: 33 300kn.</a:t>
            </a:r>
          </a:p>
          <a:p>
            <a:r>
              <a:rPr lang="hr-HR" dirty="0">
                <a:effectLst/>
              </a:rPr>
              <a:t>Smještaj i prehrana su nepoznati.</a:t>
            </a:r>
          </a:p>
          <a:p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67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Gimnazija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Marul</a:t>
            </a:r>
            <a:endParaRPr lang="hr-HR" dirty="0">
              <a:effectLst/>
            </a:endParaRPr>
          </a:p>
          <a:p>
            <a:r>
              <a:rPr lang="hr-HR" dirty="0">
                <a:effectLst/>
              </a:rPr>
              <a:t>Školarina: 29 500kn.</a:t>
            </a:r>
          </a:p>
          <a:p>
            <a:r>
              <a:rPr lang="hr-HR" dirty="0">
                <a:effectLst/>
              </a:rPr>
              <a:t>Primaju  24 učenika u 3 razredna odjela.</a:t>
            </a:r>
          </a:p>
          <a:p>
            <a:r>
              <a:rPr lang="hr-HR" dirty="0">
                <a:effectLst/>
              </a:rPr>
              <a:t>Prehrana je uključena.</a:t>
            </a:r>
          </a:p>
          <a:p>
            <a:r>
              <a:rPr lang="hr-HR" dirty="0">
                <a:effectLst/>
              </a:rPr>
              <a:t>Smještaj je nepoznat.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80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Nadbiskupska</a:t>
            </a:r>
            <a:r>
              <a:rPr lang="en-US" dirty="0"/>
              <a:t> </a:t>
            </a:r>
            <a:r>
              <a:rPr lang="en-US" dirty="0" err="1"/>
              <a:t>klasična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endParaRPr lang="en-US" dirty="0"/>
          </a:p>
          <a:p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</a:p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klasična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</a:p>
          <a:p>
            <a:r>
              <a:rPr lang="en-US" dirty="0" err="1"/>
              <a:t>Gimnazija</a:t>
            </a:r>
            <a:r>
              <a:rPr lang="en-US" dirty="0"/>
              <a:t> i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Benedikta</a:t>
            </a:r>
            <a:r>
              <a:rPr lang="en-US" dirty="0"/>
              <a:t> </a:t>
            </a:r>
            <a:r>
              <a:rPr lang="en-US" dirty="0" err="1"/>
              <a:t>Kotruljevića</a:t>
            </a:r>
            <a:r>
              <a:rPr lang="en-US" dirty="0"/>
              <a:t> s </a:t>
            </a:r>
            <a:r>
              <a:rPr lang="en-US" dirty="0" err="1"/>
              <a:t>pra</a:t>
            </a:r>
            <a:r>
              <a:rPr lang="hr-HR" dirty="0"/>
              <a:t>v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</a:p>
          <a:p>
            <a:r>
              <a:rPr lang="en-US" dirty="0" err="1"/>
              <a:t>LINigra</a:t>
            </a:r>
            <a:r>
              <a:rPr lang="en-US" dirty="0"/>
              <a:t> </a:t>
            </a:r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i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Katarina </a:t>
            </a:r>
            <a:r>
              <a:rPr lang="en-US" dirty="0" err="1"/>
              <a:t>Zrinski</a:t>
            </a:r>
            <a:r>
              <a:rPr lang="en-US" dirty="0"/>
              <a:t> </a:t>
            </a:r>
          </a:p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srednja</a:t>
            </a:r>
            <a:r>
              <a:rPr lang="en-US" dirty="0"/>
              <a:t>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“INOVA”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</a:p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umjetnička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</a:p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jezično-informatička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„SVIJET“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9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“DR. ČASL”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endParaRPr lang="en-US" dirty="0"/>
          </a:p>
          <a:p>
            <a:r>
              <a:rPr lang="en-US" dirty="0" err="1"/>
              <a:t>Učilište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popularnu</a:t>
            </a:r>
            <a:r>
              <a:rPr lang="en-US" dirty="0"/>
              <a:t> i jazz </a:t>
            </a:r>
            <a:r>
              <a:rPr lang="en-US" dirty="0" err="1"/>
              <a:t>glazbu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endParaRPr lang="en-US" dirty="0"/>
          </a:p>
          <a:p>
            <a:r>
              <a:rPr lang="en-US" dirty="0" err="1"/>
              <a:t>Srpska</a:t>
            </a:r>
            <a:r>
              <a:rPr lang="en-US" dirty="0"/>
              <a:t> </a:t>
            </a:r>
            <a:r>
              <a:rPr lang="en-US" dirty="0" err="1"/>
              <a:t>pravoslavna</a:t>
            </a:r>
            <a:r>
              <a:rPr lang="en-US" dirty="0"/>
              <a:t> </a:t>
            </a:r>
            <a:r>
              <a:rPr lang="en-US" dirty="0" err="1"/>
              <a:t>opća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„</a:t>
            </a:r>
            <a:r>
              <a:rPr lang="en-US" dirty="0" err="1"/>
              <a:t>Kantakuzina</a:t>
            </a:r>
            <a:r>
              <a:rPr lang="en-US" dirty="0"/>
              <a:t>-Katarina </a:t>
            </a:r>
            <a:r>
              <a:rPr lang="en-US" dirty="0" err="1"/>
              <a:t>Branković</a:t>
            </a:r>
            <a:r>
              <a:rPr lang="en-US" dirty="0"/>
              <a:t>“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endParaRPr lang="en-US" dirty="0"/>
          </a:p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i </a:t>
            </a:r>
            <a:r>
              <a:rPr lang="en-US" dirty="0" err="1"/>
              <a:t>turističko-ugostiteljska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Jure </a:t>
            </a:r>
            <a:r>
              <a:rPr lang="en-US" dirty="0" err="1"/>
              <a:t>Kuprešak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46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Glazbena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Brkanović</a:t>
            </a:r>
            <a:endParaRPr lang="en-US" dirty="0"/>
          </a:p>
          <a:p>
            <a:r>
              <a:rPr lang="en-US" dirty="0" err="1"/>
              <a:t>Glazbena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Vanja</a:t>
            </a:r>
            <a:r>
              <a:rPr lang="en-US" dirty="0"/>
              <a:t> Kos</a:t>
            </a:r>
          </a:p>
          <a:p>
            <a:r>
              <a:rPr lang="en-US" dirty="0" err="1"/>
              <a:t>Glazbena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„</a:t>
            </a:r>
            <a:r>
              <a:rPr lang="en-US" dirty="0" err="1"/>
              <a:t>Muzički</a:t>
            </a:r>
            <a:r>
              <a:rPr lang="en-US" dirty="0"/>
              <a:t> </a:t>
            </a:r>
            <a:r>
              <a:rPr lang="en-US" dirty="0" err="1"/>
              <a:t>Atelje</a:t>
            </a:r>
            <a:r>
              <a:rPr lang="en-US" dirty="0"/>
              <a:t>“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26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Kraj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Hvala na pozornosti.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59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Dubrovačka privatna gimnazija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Dubrovniku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14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Privatna srednja škola Antun de Dominis</a:t>
            </a:r>
          </a:p>
          <a:p>
            <a:r>
              <a:rPr lang="it-IT" dirty="0" err="1"/>
              <a:t>Privatna</a:t>
            </a:r>
            <a:r>
              <a:rPr lang="it-IT" dirty="0"/>
              <a:t> </a:t>
            </a:r>
            <a:r>
              <a:rPr lang="it-IT" dirty="0" err="1"/>
              <a:t>jezično</a:t>
            </a:r>
            <a:r>
              <a:rPr lang="it-IT" dirty="0"/>
              <a:t> </a:t>
            </a:r>
            <a:r>
              <a:rPr lang="it-IT" dirty="0" err="1"/>
              <a:t>informatička</a:t>
            </a:r>
            <a:r>
              <a:rPr lang="it-IT" dirty="0"/>
              <a:t> </a:t>
            </a:r>
            <a:r>
              <a:rPr lang="it-IT" dirty="0" err="1"/>
              <a:t>gimnazija</a:t>
            </a:r>
            <a:r>
              <a:rPr lang="it-IT" dirty="0"/>
              <a:t> Leonardo da Vinci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Splitu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63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Privatna srednja škola Varaždin s pravom javnosti</a:t>
            </a:r>
          </a:p>
          <a:p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Varaždin</a:t>
            </a:r>
            <a:endParaRPr lang="hr-HR" dirty="0"/>
          </a:p>
          <a:p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varaždinska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– </a:t>
            </a:r>
            <a:r>
              <a:rPr lang="en-US" dirty="0" err="1"/>
              <a:t>Žiger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Varaždinu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0903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Gimnazija </a:t>
            </a:r>
            <a:r>
              <a:rPr lang="hr-HR" dirty="0" err="1"/>
              <a:t>Gaudeamus</a:t>
            </a:r>
            <a:endParaRPr lang="hr-HR" dirty="0"/>
          </a:p>
          <a:p>
            <a:r>
              <a:rPr lang="hr-HR" dirty="0"/>
              <a:t>Primaju 26 učenika.</a:t>
            </a:r>
          </a:p>
          <a:p>
            <a:r>
              <a:rPr lang="hr-HR" dirty="0"/>
              <a:t>Prehrana i smještaj su nepoznati.</a:t>
            </a:r>
          </a:p>
          <a:p>
            <a:r>
              <a:rPr lang="hr-HR" dirty="0"/>
              <a:t>Školarina: 22 000kn.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Osijeku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81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Ženska opća gimnazija D</a:t>
            </a:r>
            <a:r>
              <a:rPr lang="pt-BR" dirty="0"/>
              <a:t>ružbe sestara milosrdnica s pravom javnosti </a:t>
            </a:r>
            <a:endParaRPr lang="hr-HR" dirty="0"/>
          </a:p>
          <a:p>
            <a:r>
              <a:rPr lang="hr-HR" dirty="0"/>
              <a:t>Primaju 60 učenika u 3 razredna odjela.</a:t>
            </a:r>
          </a:p>
          <a:p>
            <a:r>
              <a:rPr lang="hr-HR" dirty="0"/>
              <a:t>Školarina: 0kn.</a:t>
            </a:r>
          </a:p>
          <a:p>
            <a:r>
              <a:rPr lang="hr-HR" dirty="0"/>
              <a:t>Smještaj: </a:t>
            </a:r>
            <a:r>
              <a:rPr lang="en-US" dirty="0" err="1">
                <a:effectLst/>
              </a:rPr>
              <a:t>internat</a:t>
            </a:r>
            <a:r>
              <a:rPr lang="en-US" dirty="0">
                <a:effectLst/>
              </a:rPr>
              <a:t>  </a:t>
            </a:r>
            <a:r>
              <a:rPr lang="en-US" dirty="0" err="1">
                <a:effectLst/>
              </a:rPr>
              <a:t>samostana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sestara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Milosrdnica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Kćeri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Božje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ljubavi</a:t>
            </a:r>
            <a:r>
              <a:rPr lang="hr-HR" dirty="0">
                <a:effectLst/>
              </a:rPr>
              <a:t> </a:t>
            </a:r>
            <a:r>
              <a:rPr lang="en-US" dirty="0" err="1">
                <a:effectLst/>
              </a:rPr>
              <a:t>ili</a:t>
            </a:r>
            <a:r>
              <a:rPr lang="en-US" dirty="0">
                <a:effectLst/>
              </a:rPr>
              <a:t> u </a:t>
            </a:r>
            <a:r>
              <a:rPr lang="en-US" dirty="0" err="1">
                <a:effectLst/>
              </a:rPr>
              <a:t>državnom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učeničkom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domu</a:t>
            </a:r>
            <a:r>
              <a:rPr lang="en-US" dirty="0">
                <a:effectLst/>
              </a:rPr>
              <a:t>.</a:t>
            </a:r>
            <a:endParaRPr lang="hr-HR" dirty="0">
              <a:effectLst/>
            </a:endParaRPr>
          </a:p>
          <a:p>
            <a:r>
              <a:rPr lang="hr-HR" dirty="0">
                <a:effectLst/>
              </a:rPr>
              <a:t>Nema podataka o prehrani.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Zagrebu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59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Opća</a:t>
            </a:r>
            <a:r>
              <a:rPr lang="en-US" dirty="0"/>
              <a:t> </a:t>
            </a:r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gimnazija</a:t>
            </a:r>
            <a:endParaRPr lang="hr-HR" dirty="0"/>
          </a:p>
          <a:p>
            <a:r>
              <a:rPr lang="hr-HR" dirty="0"/>
              <a:t>Primaju 15 učenika u opću, 15 u klasičnu i 15 u jezičnu.</a:t>
            </a:r>
          </a:p>
          <a:p>
            <a:r>
              <a:rPr lang="hr-HR" dirty="0"/>
              <a:t>Školarina: 26 650kn.</a:t>
            </a:r>
          </a:p>
          <a:p>
            <a:r>
              <a:rPr lang="hr-HR" dirty="0"/>
              <a:t>Nema podataka o smještaju ni prehranu.</a:t>
            </a:r>
          </a:p>
          <a:p>
            <a:endParaRPr lang="hr-HR" dirty="0"/>
          </a:p>
          <a:p>
            <a:endParaRPr lang="hr-HR" dirty="0"/>
          </a:p>
          <a:p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4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Zagrebačka</a:t>
            </a:r>
            <a:r>
              <a:rPr lang="en-US" dirty="0"/>
              <a:t> </a:t>
            </a:r>
            <a:r>
              <a:rPr lang="en-US" dirty="0" err="1"/>
              <a:t>umjetnička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endParaRPr lang="hr-HR" dirty="0"/>
          </a:p>
          <a:p>
            <a:r>
              <a:rPr lang="hr-HR" dirty="0"/>
              <a:t>Školarina: 33 000kn.</a:t>
            </a:r>
          </a:p>
          <a:p>
            <a:r>
              <a:rPr lang="hr-HR" dirty="0"/>
              <a:t>Školarina ne </a:t>
            </a:r>
            <a:r>
              <a:rPr lang="hr-HR" dirty="0" err="1"/>
              <a:t>ukljućuje</a:t>
            </a:r>
            <a:r>
              <a:rPr lang="hr-HR" dirty="0"/>
              <a:t> prehranu niti smještaj.</a:t>
            </a:r>
          </a:p>
          <a:p>
            <a:r>
              <a:rPr lang="hr-HR" dirty="0"/>
              <a:t>Broj </a:t>
            </a:r>
            <a:r>
              <a:rPr lang="hr-HR"/>
              <a:t>učenika k</a:t>
            </a:r>
            <a:r>
              <a:rPr lang="en-US"/>
              <a:t>oje</a:t>
            </a:r>
            <a:r>
              <a:rPr lang="hr-HR"/>
              <a:t> </a:t>
            </a:r>
            <a:r>
              <a:rPr lang="hr-HR" dirty="0"/>
              <a:t>primaju je nepoznat.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24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Islamska</a:t>
            </a:r>
            <a:r>
              <a:rPr lang="en-US" dirty="0"/>
              <a:t> </a:t>
            </a:r>
            <a:r>
              <a:rPr lang="en-US" dirty="0" err="1"/>
              <a:t>gimnazija</a:t>
            </a:r>
            <a:r>
              <a:rPr lang="en-US" dirty="0"/>
              <a:t> dr. </a:t>
            </a:r>
            <a:r>
              <a:rPr lang="en-US" dirty="0" err="1"/>
              <a:t>Ahmeda</a:t>
            </a:r>
            <a:r>
              <a:rPr lang="en-US" dirty="0"/>
              <a:t> </a:t>
            </a:r>
            <a:r>
              <a:rPr lang="en-US" dirty="0" err="1"/>
              <a:t>Smajlovića</a:t>
            </a:r>
            <a:endParaRPr lang="hr-HR" dirty="0"/>
          </a:p>
          <a:p>
            <a:r>
              <a:rPr lang="hr-HR" dirty="0"/>
              <a:t>Može se upisati u dom.</a:t>
            </a:r>
          </a:p>
          <a:p>
            <a:r>
              <a:rPr lang="hr-HR" dirty="0"/>
              <a:t>Prehrana košta 100kn mjesečno.</a:t>
            </a:r>
          </a:p>
          <a:p>
            <a:r>
              <a:rPr lang="hr-HR" dirty="0"/>
              <a:t>Školarina košta 500kn.</a:t>
            </a:r>
          </a:p>
          <a:p>
            <a:r>
              <a:rPr lang="hr-HR" dirty="0"/>
              <a:t>Broj učenika koje primaju je nepoznat.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34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no">
  <a:themeElements>
    <a:clrScheme name="Elementarn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rno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no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87</TotalTime>
  <Words>416</Words>
  <Application>Microsoft Office PowerPoint</Application>
  <PresentationFormat>Prikaz na zaslonu 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1" baseType="lpstr">
      <vt:lpstr>Palatino Linotype</vt:lpstr>
      <vt:lpstr>Wingdings</vt:lpstr>
      <vt:lpstr>Elementarno</vt:lpstr>
      <vt:lpstr>Privatne srednje škole u Hrvatskoj</vt:lpstr>
      <vt:lpstr>U Dubrovniku</vt:lpstr>
      <vt:lpstr>U Splitu</vt:lpstr>
      <vt:lpstr>U Varaždinu</vt:lpstr>
      <vt:lpstr>U Osijeku</vt:lpstr>
      <vt:lpstr>U Zagrebu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Privatne srednje škole u Hrvatskoj</dc:title>
  <dc:creator>Leon;Petar;David</dc:creator>
  <cp:lastModifiedBy>PC</cp:lastModifiedBy>
  <cp:revision>13</cp:revision>
  <dcterms:created xsi:type="dcterms:W3CDTF">2018-09-15T14:33:31Z</dcterms:created>
  <dcterms:modified xsi:type="dcterms:W3CDTF">2018-09-18T10:07:41Z</dcterms:modified>
</cp:coreProperties>
</file>