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" y="-7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A407-AFCE-4695-A5DC-B11EA1EA2ABE}" type="datetimeFigureOut">
              <a:rPr lang="hr-HR" smtClean="0"/>
              <a:t>18.3.2019.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FACB-1DD9-445D-BF12-9B6711CC66B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62037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A407-AFCE-4695-A5DC-B11EA1EA2ABE}" type="datetimeFigureOut">
              <a:rPr lang="hr-HR" smtClean="0"/>
              <a:t>18.3.2019.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FACB-1DD9-445D-BF12-9B6711CC66B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11074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A407-AFCE-4695-A5DC-B11EA1EA2ABE}" type="datetimeFigureOut">
              <a:rPr lang="hr-HR" smtClean="0"/>
              <a:t>18.3.2019.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FACB-1DD9-445D-BF12-9B6711CC66B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8111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A407-AFCE-4695-A5DC-B11EA1EA2ABE}" type="datetimeFigureOut">
              <a:rPr lang="hr-HR" smtClean="0"/>
              <a:t>18.3.2019.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FACB-1DD9-445D-BF12-9B6711CC66B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12466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A407-AFCE-4695-A5DC-B11EA1EA2ABE}" type="datetimeFigureOut">
              <a:rPr lang="hr-HR" smtClean="0"/>
              <a:t>18.3.2019.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FACB-1DD9-445D-BF12-9B6711CC66B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69535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A407-AFCE-4695-A5DC-B11EA1EA2ABE}" type="datetimeFigureOut">
              <a:rPr lang="hr-HR" smtClean="0"/>
              <a:t>18.3.2019.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FACB-1DD9-445D-BF12-9B6711CC66B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33599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A407-AFCE-4695-A5DC-B11EA1EA2ABE}" type="datetimeFigureOut">
              <a:rPr lang="hr-HR" smtClean="0"/>
              <a:t>18.3.2019.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FACB-1DD9-445D-BF12-9B6711CC66B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04036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A407-AFCE-4695-A5DC-B11EA1EA2ABE}" type="datetimeFigureOut">
              <a:rPr lang="hr-HR" smtClean="0"/>
              <a:t>18.3.2019.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FACB-1DD9-445D-BF12-9B6711CC66B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32163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A407-AFCE-4695-A5DC-B11EA1EA2ABE}" type="datetimeFigureOut">
              <a:rPr lang="hr-HR" smtClean="0"/>
              <a:t>18.3.2019.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FACB-1DD9-445D-BF12-9B6711CC66B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73670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A407-AFCE-4695-A5DC-B11EA1EA2ABE}" type="datetimeFigureOut">
              <a:rPr lang="hr-HR" smtClean="0"/>
              <a:t>18.3.2019.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FACB-1DD9-445D-BF12-9B6711CC66B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00017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A407-AFCE-4695-A5DC-B11EA1EA2ABE}" type="datetimeFigureOut">
              <a:rPr lang="hr-HR" smtClean="0"/>
              <a:t>18.3.2019.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FACB-1DD9-445D-BF12-9B6711CC66B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83880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1A407-AFCE-4695-A5DC-B11EA1EA2ABE}" type="datetimeFigureOut">
              <a:rPr lang="hr-HR" smtClean="0"/>
              <a:t>18.3.2019.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0FACB-1DD9-445D-BF12-9B6711CC66B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18835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Python</a:t>
            </a:r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err="1" smtClean="0"/>
              <a:t>If</a:t>
            </a:r>
            <a:r>
              <a:rPr lang="hr-HR" dirty="0" smtClean="0"/>
              <a:t>-</a:t>
            </a:r>
            <a:r>
              <a:rPr lang="hr-HR" dirty="0" err="1" smtClean="0"/>
              <a:t>elif</a:t>
            </a:r>
            <a:r>
              <a:rPr lang="hr-HR" dirty="0" smtClean="0"/>
              <a:t>-</a:t>
            </a:r>
            <a:r>
              <a:rPr lang="hr-HR" dirty="0" err="1" smtClean="0"/>
              <a:t>else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For petlja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28426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4.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204864"/>
            <a:ext cx="4531738" cy="3505015"/>
          </a:xfrm>
        </p:spPr>
      </p:pic>
    </p:spTree>
    <p:extLst>
      <p:ext uri="{BB962C8B-B14F-4D97-AF65-F5344CB8AC3E}">
        <p14:creationId xmlns:p14="http://schemas.microsoft.com/office/powerpoint/2010/main" val="3577717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4.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348880"/>
            <a:ext cx="7505913" cy="2716300"/>
          </a:xfrm>
        </p:spPr>
      </p:pic>
    </p:spTree>
    <p:extLst>
      <p:ext uri="{BB962C8B-B14F-4D97-AF65-F5344CB8AC3E}">
        <p14:creationId xmlns:p14="http://schemas.microsoft.com/office/powerpoint/2010/main" val="2625099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5.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Ispiši sve vrijednosti izraza u zagradama.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492896"/>
            <a:ext cx="5234165" cy="144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671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Zadtak</a:t>
            </a:r>
            <a:r>
              <a:rPr lang="hr-HR" dirty="0" smtClean="0"/>
              <a:t> 1.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Korisnik unosi jedan broj(maksimalno peteroznamenkasti broj). </a:t>
            </a:r>
            <a:br>
              <a:rPr lang="hr-HR" dirty="0" smtClean="0"/>
            </a:br>
            <a:r>
              <a:rPr lang="hr-HR" dirty="0" smtClean="0"/>
              <a:t>Program ispisiva je li broj</a:t>
            </a:r>
          </a:p>
          <a:p>
            <a:pPr lvl="1"/>
            <a:r>
              <a:rPr lang="hr-HR" dirty="0" smtClean="0"/>
              <a:t>Jednoznamenkasti</a:t>
            </a:r>
          </a:p>
          <a:p>
            <a:pPr lvl="1"/>
            <a:r>
              <a:rPr lang="hr-HR" dirty="0" smtClean="0"/>
              <a:t>Dvoznamenkasti</a:t>
            </a:r>
          </a:p>
          <a:p>
            <a:pPr lvl="1"/>
            <a:r>
              <a:rPr lang="hr-HR" dirty="0" smtClean="0"/>
              <a:t>Troznamenkasti</a:t>
            </a:r>
          </a:p>
          <a:p>
            <a:pPr lvl="1"/>
            <a:r>
              <a:rPr lang="hr-HR" dirty="0" smtClean="0"/>
              <a:t>Četveroznamenkasti</a:t>
            </a:r>
          </a:p>
          <a:p>
            <a:pPr lvl="1"/>
            <a:r>
              <a:rPr lang="hr-HR" dirty="0" smtClean="0"/>
              <a:t>Peteroznamenkasti</a:t>
            </a:r>
          </a:p>
          <a:p>
            <a:pPr lvl="1"/>
            <a:r>
              <a:rPr lang="hr-HR" dirty="0" smtClean="0"/>
              <a:t>Ili ima više od 6 znamenki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6017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2.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Korisnik unosi oznaku automobila. Program ispisiva koji je proizvođač napravio taj automobili.</a:t>
            </a:r>
          </a:p>
          <a:p>
            <a:r>
              <a:rPr lang="hr-HR" dirty="0" smtClean="0"/>
              <a:t>A6</a:t>
            </a:r>
            <a:r>
              <a:rPr lang="hr-HR" dirty="0" smtClean="0">
                <a:sym typeface="Wingdings" panose="05000000000000000000" pitchFamily="2" charset="2"/>
              </a:rPr>
              <a:t>Audi</a:t>
            </a:r>
          </a:p>
          <a:p>
            <a:r>
              <a:rPr lang="hr-HR" dirty="0" smtClean="0">
                <a:sym typeface="Wingdings" panose="05000000000000000000" pitchFamily="2" charset="2"/>
              </a:rPr>
              <a:t>M3BMW</a:t>
            </a:r>
          </a:p>
          <a:p>
            <a:r>
              <a:rPr lang="hr-HR" dirty="0" smtClean="0">
                <a:sym typeface="Wingdings" panose="05000000000000000000" pitchFamily="2" charset="2"/>
              </a:rPr>
              <a:t>C-klasaMercedes</a:t>
            </a:r>
          </a:p>
          <a:p>
            <a:r>
              <a:rPr lang="hr-HR" dirty="0" smtClean="0">
                <a:sym typeface="Wingdings" panose="05000000000000000000" pitchFamily="2" charset="2"/>
              </a:rPr>
              <a:t>GolfVolkswagen</a:t>
            </a:r>
          </a:p>
          <a:p>
            <a:r>
              <a:rPr lang="hr-HR" dirty="0" smtClean="0">
                <a:sym typeface="Wingdings" panose="05000000000000000000" pitchFamily="2" charset="2"/>
              </a:rPr>
              <a:t>LagunaRenault</a:t>
            </a:r>
          </a:p>
          <a:p>
            <a:r>
              <a:rPr lang="hr-HR" dirty="0" smtClean="0">
                <a:sym typeface="Wingdings" panose="05000000000000000000" pitchFamily="2" charset="2"/>
              </a:rPr>
              <a:t>DB9</a:t>
            </a:r>
            <a:r>
              <a:rPr lang="hr-HR" dirty="0" err="1" smtClean="0">
                <a:sym typeface="Wingdings" panose="05000000000000000000" pitchFamily="2" charset="2"/>
              </a:rPr>
              <a:t>Aston</a:t>
            </a:r>
            <a:r>
              <a:rPr lang="hr-HR" dirty="0" smtClean="0">
                <a:sym typeface="Wingdings" panose="05000000000000000000" pitchFamily="2" charset="2"/>
              </a:rPr>
              <a:t> Martin</a:t>
            </a:r>
          </a:p>
          <a:p>
            <a:r>
              <a:rPr lang="hr-HR" dirty="0" smtClean="0">
                <a:sym typeface="Wingdings" panose="05000000000000000000" pitchFamily="2" charset="2"/>
              </a:rPr>
              <a:t>Ako nije unesen niti jedan od ovih modela program ispiše: nepoznat proizvođač.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01795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2.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132856"/>
            <a:ext cx="6919109" cy="2865640"/>
          </a:xfrm>
        </p:spPr>
      </p:pic>
    </p:spTree>
    <p:extLst>
      <p:ext uri="{BB962C8B-B14F-4D97-AF65-F5344CB8AC3E}">
        <p14:creationId xmlns:p14="http://schemas.microsoft.com/office/powerpoint/2010/main" val="3228948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2.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890" y="1862652"/>
            <a:ext cx="5506219" cy="4001059"/>
          </a:xfrm>
        </p:spPr>
      </p:pic>
    </p:spTree>
    <p:extLst>
      <p:ext uri="{BB962C8B-B14F-4D97-AF65-F5344CB8AC3E}">
        <p14:creationId xmlns:p14="http://schemas.microsoft.com/office/powerpoint/2010/main" val="2699891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3.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Ivica voli trčati. Svaki dan Ivica pretrče n kilometra. </a:t>
            </a:r>
            <a:r>
              <a:rPr lang="hr-HR" dirty="0" err="1" smtClean="0"/>
              <a:t>Pomozi</a:t>
            </a:r>
            <a:r>
              <a:rPr lang="hr-HR" dirty="0" smtClean="0"/>
              <a:t> Ivici da napiše program koji će unositi pretrčane kilometre za n dana i ispisati koliko je ukupno pretrčao i koliko u prosjeku pretrče.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18907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3.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58" y="2276872"/>
            <a:ext cx="8395112" cy="2807922"/>
          </a:xfrm>
        </p:spPr>
      </p:pic>
    </p:spTree>
    <p:extLst>
      <p:ext uri="{BB962C8B-B14F-4D97-AF65-F5344CB8AC3E}">
        <p14:creationId xmlns:p14="http://schemas.microsoft.com/office/powerpoint/2010/main" val="3171423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3.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690083"/>
            <a:ext cx="8229600" cy="2346197"/>
          </a:xfrm>
        </p:spPr>
      </p:pic>
    </p:spTree>
    <p:extLst>
      <p:ext uri="{BB962C8B-B14F-4D97-AF65-F5344CB8AC3E}">
        <p14:creationId xmlns:p14="http://schemas.microsoft.com/office/powerpoint/2010/main" val="3809380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4.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Napiši program koji unosi n brojeva i ispisiva zbroj onih brojeva koji su djeljivi s 3.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285427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149</Words>
  <Application>Microsoft Office PowerPoint</Application>
  <PresentationFormat>Prikaz na zaslonu (4:3)</PresentationFormat>
  <Paragraphs>31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3" baseType="lpstr">
      <vt:lpstr>Tema sustava Office</vt:lpstr>
      <vt:lpstr>Python </vt:lpstr>
      <vt:lpstr>Zadtak 1.</vt:lpstr>
      <vt:lpstr>Zadatak 2.</vt:lpstr>
      <vt:lpstr>Zadatak 2.</vt:lpstr>
      <vt:lpstr>Zadatak 2.</vt:lpstr>
      <vt:lpstr>Zadatak 3.</vt:lpstr>
      <vt:lpstr>Zadatak 3.</vt:lpstr>
      <vt:lpstr>Zadatak 3.</vt:lpstr>
      <vt:lpstr>Zadatak 4.</vt:lpstr>
      <vt:lpstr>Zadatak 4.</vt:lpstr>
      <vt:lpstr>Zadatak 4.</vt:lpstr>
      <vt:lpstr>Zadatak 5.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</dc:title>
  <dc:creator>Luka Roguljic</dc:creator>
  <cp:lastModifiedBy>Luka Roguljic</cp:lastModifiedBy>
  <cp:revision>4</cp:revision>
  <dcterms:created xsi:type="dcterms:W3CDTF">2019-03-18T09:09:24Z</dcterms:created>
  <dcterms:modified xsi:type="dcterms:W3CDTF">2019-03-18T09:49:23Z</dcterms:modified>
</cp:coreProperties>
</file>