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67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70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5050"/>
    <a:srgbClr val="00CC99"/>
    <a:srgbClr val="FF65FF"/>
    <a:srgbClr val="FF99FF"/>
    <a:srgbClr val="6699FF"/>
    <a:srgbClr val="CCE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-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6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B292CBC7-7E5A-407E-95B7-6219A01E70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DF8C5F3-E977-4213-A700-151EBD772F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570F8953-4153-4BF0-BD95-FEF6B95B2CF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4B9373DD-44C2-4EC9-BCB2-C204BCDDF0B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CC2A85-BEDA-4457-A3D3-2667EBE19E2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7B815A-04F8-41FB-8FBC-6028E3B39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56B7F3-2D1F-4966-8FB1-A38D20BA4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4122356792"/>
      </p:ext>
    </p:extLst>
  </p:cSld>
  <p:clrMapOvr>
    <a:masterClrMapping/>
  </p:clrMapOvr>
  <p:transition spd="med" advTm="5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5FCFB0-A191-462B-B09C-1F66E1DBF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D3BC5B5-5C65-4337-9F72-5A5DA5721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483280142"/>
      </p:ext>
    </p:extLst>
  </p:cSld>
  <p:clrMapOvr>
    <a:masterClrMapping/>
  </p:clrMapOvr>
  <p:transition spd="med" advTm="5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D1EC89D-0DA8-4F66-9E49-4F23AE236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24600" y="1096963"/>
            <a:ext cx="1752600" cy="4694237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6D1989B-FE26-458B-B8CA-AB747944A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96963"/>
            <a:ext cx="5105400" cy="469423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627087878"/>
      </p:ext>
    </p:extLst>
  </p:cSld>
  <p:clrMapOvr>
    <a:masterClrMapping/>
  </p:clrMapOvr>
  <p:transition spd="med" advTm="5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F5E02D-391F-4F8C-B352-2649FA2C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60EB81C-9A2D-437C-A764-46B02EA31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1169042534"/>
      </p:ext>
    </p:extLst>
  </p:cSld>
  <p:clrMapOvr>
    <a:masterClrMapping/>
  </p:clrMapOvr>
  <p:transition spd="med" advTm="5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13220B-C944-406A-9B3C-BD1D9579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3856790-F020-4734-BDEA-E007111ED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1578778736"/>
      </p:ext>
    </p:extLst>
  </p:cSld>
  <p:clrMapOvr>
    <a:masterClrMapping/>
  </p:clrMapOvr>
  <p:transition spd="med" advTm="5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5D3A62-8390-4B37-BA68-1F53A533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B8284F-C37C-4FD0-8670-0A04B50EE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390900" cy="38100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3AE1F78-F544-4FA3-B7E9-BDA6C71B5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390900" cy="38100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679886894"/>
      </p:ext>
    </p:extLst>
  </p:cSld>
  <p:clrMapOvr>
    <a:masterClrMapping/>
  </p:clrMapOvr>
  <p:transition spd="med" advTm="5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8E837B-8BE5-4E42-A9B6-D0F34DD0A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7BFDBC6-B4C5-4B5C-A4F0-C1A08A2BD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71D95A9-6A90-462E-A2BF-EC8426549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9AE62AAF-F385-4993-81A2-BA28D879E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55AAD0D-162B-4DBC-9A97-0B85BDBDB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</p:spTree>
    <p:extLst>
      <p:ext uri="{BB962C8B-B14F-4D97-AF65-F5344CB8AC3E}">
        <p14:creationId xmlns:p14="http://schemas.microsoft.com/office/powerpoint/2010/main" val="2479520783"/>
      </p:ext>
    </p:extLst>
  </p:cSld>
  <p:clrMapOvr>
    <a:masterClrMapping/>
  </p:clrMapOvr>
  <p:transition spd="med" advTm="5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001E38-EA52-4FD3-872F-060F23B0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4172869478"/>
      </p:ext>
    </p:extLst>
  </p:cSld>
  <p:clrMapOvr>
    <a:masterClrMapping/>
  </p:clrMapOvr>
  <p:transition spd="med" advTm="5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6766297"/>
      </p:ext>
    </p:extLst>
  </p:cSld>
  <p:clrMapOvr>
    <a:masterClrMapping/>
  </p:clrMapOvr>
  <p:transition spd="med" advTm="5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269C95-DA5B-41DD-9138-15C5A4522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1BC4CFC-77DF-4F00-9AEC-325C9C9BA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3374BBA-2E2C-4FEC-8F9A-8D10A3815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2049397987"/>
      </p:ext>
    </p:extLst>
  </p:cSld>
  <p:clrMapOvr>
    <a:masterClrMapping/>
  </p:clrMapOvr>
  <p:transition spd="med" advTm="5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5DDC94-FECB-4BFA-8375-9FB511F92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C9151A03-E33A-4A4D-9216-A3EDF57B0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DDCC23D-26B1-4D7C-92DF-5E78ED55E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2873861277"/>
      </p:ext>
    </p:extLst>
  </p:cSld>
  <p:clrMapOvr>
    <a:masterClrMapping/>
  </p:clrMapOvr>
  <p:transition spd="med" advTm="5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9530C83-8967-4916-9AC2-0D719743E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096963"/>
            <a:ext cx="70104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2FF629-F948-46B0-8CBE-B839DC538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6934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Kliknite da biste uredili stilove teksta matrice</a:t>
            </a:r>
          </a:p>
          <a:p>
            <a:pPr lvl="1"/>
            <a:r>
              <a:rPr lang="en-US" altLang="sr-Latn-RS"/>
              <a:t>Druga razina</a:t>
            </a:r>
          </a:p>
          <a:p>
            <a:pPr lvl="2"/>
            <a:r>
              <a:rPr lang="en-US" altLang="sr-Latn-RS"/>
              <a:t>Treća razina</a:t>
            </a:r>
          </a:p>
          <a:p>
            <a:pPr lvl="3"/>
            <a:r>
              <a:rPr lang="en-US" altLang="sr-Latn-RS"/>
              <a:t>Četvrta razina</a:t>
            </a:r>
          </a:p>
          <a:p>
            <a:pPr lvl="4"/>
            <a:r>
              <a:rPr lang="en-US" altLang="sr-Latn-RS"/>
              <a:t>Peta razina</a:t>
            </a:r>
          </a:p>
        </p:txBody>
      </p:sp>
      <p:sp>
        <p:nvSpPr>
          <p:cNvPr id="1135" name="Rectangle 111">
            <a:extLst>
              <a:ext uri="{FF2B5EF4-FFF2-40B4-BE49-F238E27FC236}">
                <a16:creationId xmlns:a16="http://schemas.microsoft.com/office/drawing/2014/main" id="{86B8C046-C6CF-4EA6-B6EC-2117EF5327A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8229600" y="300038"/>
            <a:ext cx="304800" cy="3000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36" name="Rectangle 112">
            <a:extLst>
              <a:ext uri="{FF2B5EF4-FFF2-40B4-BE49-F238E27FC236}">
                <a16:creationId xmlns:a16="http://schemas.microsoft.com/office/drawing/2014/main" id="{2DDFB590-4AC5-42DE-9D5F-0E279045A78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8534400" y="0"/>
            <a:ext cx="304800" cy="3000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140" name="Group 116">
            <a:extLst>
              <a:ext uri="{FF2B5EF4-FFF2-40B4-BE49-F238E27FC236}">
                <a16:creationId xmlns:a16="http://schemas.microsoft.com/office/drawing/2014/main" id="{E13F0CAE-18A3-4514-B22C-C8EB3E9714D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92925"/>
            <a:chOff x="0" y="0"/>
            <a:chExt cx="5760" cy="4342"/>
          </a:xfrm>
        </p:grpSpPr>
        <p:grpSp>
          <p:nvGrpSpPr>
            <p:cNvPr id="1138" name="Group 114">
              <a:extLst>
                <a:ext uri="{FF2B5EF4-FFF2-40B4-BE49-F238E27FC236}">
                  <a16:creationId xmlns:a16="http://schemas.microsoft.com/office/drawing/2014/main" id="{F6942800-2398-4B53-8CCC-64D724EB97A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0" cy="4342"/>
              <a:chOff x="0" y="0"/>
              <a:chExt cx="5760" cy="4342"/>
            </a:xfrm>
          </p:grpSpPr>
          <p:grpSp>
            <p:nvGrpSpPr>
              <p:cNvPr id="1084" name="Group 60">
                <a:extLst>
                  <a:ext uri="{FF2B5EF4-FFF2-40B4-BE49-F238E27FC236}">
                    <a16:creationId xmlns:a16="http://schemas.microsoft.com/office/drawing/2014/main" id="{A064D8C6-F184-4FCC-93E9-82A83E7EBCB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42"/>
                <a:chOff x="0" y="0"/>
                <a:chExt cx="5760" cy="4416"/>
              </a:xfrm>
            </p:grpSpPr>
            <p:sp>
              <p:nvSpPr>
                <p:cNvPr id="1033" name="Rectangle 9">
                  <a:extLst>
                    <a:ext uri="{FF2B5EF4-FFF2-40B4-BE49-F238E27FC236}">
                      <a16:creationId xmlns:a16="http://schemas.microsoft.com/office/drawing/2014/main" id="{C62FE56A-AF60-4FD6-A98D-576EE22318B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34" name="Rectangle 10">
                  <a:extLst>
                    <a:ext uri="{FF2B5EF4-FFF2-40B4-BE49-F238E27FC236}">
                      <a16:creationId xmlns:a16="http://schemas.microsoft.com/office/drawing/2014/main" id="{C1221955-05E5-4B93-92BB-57DAD8AF6C2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35" name="Rectangle 11">
                  <a:extLst>
                    <a:ext uri="{FF2B5EF4-FFF2-40B4-BE49-F238E27FC236}">
                      <a16:creationId xmlns:a16="http://schemas.microsoft.com/office/drawing/2014/main" id="{5BEBC804-97A2-4EF4-8936-12F831B5E93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384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36" name="Rectangle 12">
                  <a:extLst>
                    <a:ext uri="{FF2B5EF4-FFF2-40B4-BE49-F238E27FC236}">
                      <a16:creationId xmlns:a16="http://schemas.microsoft.com/office/drawing/2014/main" id="{338EACC8-A2F4-4A0C-B975-F172E826E0E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576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37" name="Rectangle 13">
                  <a:extLst>
                    <a:ext uri="{FF2B5EF4-FFF2-40B4-BE49-F238E27FC236}">
                      <a16:creationId xmlns:a16="http://schemas.microsoft.com/office/drawing/2014/main" id="{196DE6FD-B593-48EE-B1B1-62BD938EEBA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768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38" name="Rectangle 14">
                  <a:extLst>
                    <a:ext uri="{FF2B5EF4-FFF2-40B4-BE49-F238E27FC236}">
                      <a16:creationId xmlns:a16="http://schemas.microsoft.com/office/drawing/2014/main" id="{F67D9777-A65F-4B43-894F-0D7AEE3A89C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60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39" name="Rectangle 15">
                  <a:extLst>
                    <a:ext uri="{FF2B5EF4-FFF2-40B4-BE49-F238E27FC236}">
                      <a16:creationId xmlns:a16="http://schemas.microsoft.com/office/drawing/2014/main" id="{3C62269E-0F3B-4AA3-B868-538C354F326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152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0" name="Rectangle 16">
                  <a:extLst>
                    <a:ext uri="{FF2B5EF4-FFF2-40B4-BE49-F238E27FC236}">
                      <a16:creationId xmlns:a16="http://schemas.microsoft.com/office/drawing/2014/main" id="{91E8D143-83D4-4825-B4A2-7953409DBBD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344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1" name="Rectangle 17">
                  <a:extLst>
                    <a:ext uri="{FF2B5EF4-FFF2-40B4-BE49-F238E27FC236}">
                      <a16:creationId xmlns:a16="http://schemas.microsoft.com/office/drawing/2014/main" id="{F73C6341-8823-4249-BF16-B88FCC4D706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536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2" name="Rectangle 18">
                  <a:extLst>
                    <a:ext uri="{FF2B5EF4-FFF2-40B4-BE49-F238E27FC236}">
                      <a16:creationId xmlns:a16="http://schemas.microsoft.com/office/drawing/2014/main" id="{04BE020A-293C-4534-AC6C-135AD99A5DD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728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3" name="Rectangle 19">
                  <a:extLst>
                    <a:ext uri="{FF2B5EF4-FFF2-40B4-BE49-F238E27FC236}">
                      <a16:creationId xmlns:a16="http://schemas.microsoft.com/office/drawing/2014/main" id="{88DFDF0D-2DAE-4F81-964A-8CE768FF84B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0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4" name="Rectangle 20">
                  <a:extLst>
                    <a:ext uri="{FF2B5EF4-FFF2-40B4-BE49-F238E27FC236}">
                      <a16:creationId xmlns:a16="http://schemas.microsoft.com/office/drawing/2014/main" id="{14558BB0-5D25-4761-8C51-7DA3CE6181B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112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5" name="Rectangle 21">
                  <a:extLst>
                    <a:ext uri="{FF2B5EF4-FFF2-40B4-BE49-F238E27FC236}">
                      <a16:creationId xmlns:a16="http://schemas.microsoft.com/office/drawing/2014/main" id="{7D7836C6-8C45-438C-A951-D3B3E9F210A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304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6" name="Rectangle 22">
                  <a:extLst>
                    <a:ext uri="{FF2B5EF4-FFF2-40B4-BE49-F238E27FC236}">
                      <a16:creationId xmlns:a16="http://schemas.microsoft.com/office/drawing/2014/main" id="{AEBFAA3A-1568-4323-9169-9B6B7017C6F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96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7" name="Rectangle 23">
                  <a:extLst>
                    <a:ext uri="{FF2B5EF4-FFF2-40B4-BE49-F238E27FC236}">
                      <a16:creationId xmlns:a16="http://schemas.microsoft.com/office/drawing/2014/main" id="{9AFB1561-D98F-48DB-B89A-A8510FC6F80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688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8" name="Rectangle 24">
                  <a:extLst>
                    <a:ext uri="{FF2B5EF4-FFF2-40B4-BE49-F238E27FC236}">
                      <a16:creationId xmlns:a16="http://schemas.microsoft.com/office/drawing/2014/main" id="{56334403-1A0B-4951-8863-5C97BF540B8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880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49" name="Rectangle 25">
                  <a:extLst>
                    <a:ext uri="{FF2B5EF4-FFF2-40B4-BE49-F238E27FC236}">
                      <a16:creationId xmlns:a16="http://schemas.microsoft.com/office/drawing/2014/main" id="{B027C6DE-CDB4-47F7-BB36-66B1006D56D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3072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0" name="Rectangle 26">
                  <a:extLst>
                    <a:ext uri="{FF2B5EF4-FFF2-40B4-BE49-F238E27FC236}">
                      <a16:creationId xmlns:a16="http://schemas.microsoft.com/office/drawing/2014/main" id="{C9192F4A-23C4-4362-8AA0-B02FD1CD353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3264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1" name="Rectangle 27">
                  <a:extLst>
                    <a:ext uri="{FF2B5EF4-FFF2-40B4-BE49-F238E27FC236}">
                      <a16:creationId xmlns:a16="http://schemas.microsoft.com/office/drawing/2014/main" id="{2D846AD9-E9AD-4F5F-8B99-6CCD57E0156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3456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2" name="Rectangle 28">
                  <a:extLst>
                    <a:ext uri="{FF2B5EF4-FFF2-40B4-BE49-F238E27FC236}">
                      <a16:creationId xmlns:a16="http://schemas.microsoft.com/office/drawing/2014/main" id="{7D050009-9F26-4CC3-9ACD-46980B2FDBB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3648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3" name="Rectangle 29">
                  <a:extLst>
                    <a:ext uri="{FF2B5EF4-FFF2-40B4-BE49-F238E27FC236}">
                      <a16:creationId xmlns:a16="http://schemas.microsoft.com/office/drawing/2014/main" id="{7854EAE1-7787-409E-9324-5AF6C9AD2A7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3840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4" name="Rectangle 30">
                  <a:extLst>
                    <a:ext uri="{FF2B5EF4-FFF2-40B4-BE49-F238E27FC236}">
                      <a16:creationId xmlns:a16="http://schemas.microsoft.com/office/drawing/2014/main" id="{A058FCE5-D47D-4FC8-B18B-E7F8601C5A0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032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5" name="Rectangle 31">
                  <a:extLst>
                    <a:ext uri="{FF2B5EF4-FFF2-40B4-BE49-F238E27FC236}">
                      <a16:creationId xmlns:a16="http://schemas.microsoft.com/office/drawing/2014/main" id="{5E436367-F8BF-4FA3-A810-52E8C55C23F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224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6" name="Rectangle 32">
                  <a:extLst>
                    <a:ext uri="{FF2B5EF4-FFF2-40B4-BE49-F238E27FC236}">
                      <a16:creationId xmlns:a16="http://schemas.microsoft.com/office/drawing/2014/main" id="{158C0C3C-BE66-4944-8D6B-41162B0EF5F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416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7" name="Rectangle 33">
                  <a:extLst>
                    <a:ext uri="{FF2B5EF4-FFF2-40B4-BE49-F238E27FC236}">
                      <a16:creationId xmlns:a16="http://schemas.microsoft.com/office/drawing/2014/main" id="{74667938-AB76-493E-8C81-C06A2A3153E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608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8" name="Rectangle 34">
                  <a:extLst>
                    <a:ext uri="{FF2B5EF4-FFF2-40B4-BE49-F238E27FC236}">
                      <a16:creationId xmlns:a16="http://schemas.microsoft.com/office/drawing/2014/main" id="{344E7B56-366F-48D8-9497-DB439C0B487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800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59" name="Rectangle 35">
                  <a:extLst>
                    <a:ext uri="{FF2B5EF4-FFF2-40B4-BE49-F238E27FC236}">
                      <a16:creationId xmlns:a16="http://schemas.microsoft.com/office/drawing/2014/main" id="{919A4232-3A82-4C51-9B36-0630C288AB1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992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0" name="Rectangle 36">
                  <a:extLst>
                    <a:ext uri="{FF2B5EF4-FFF2-40B4-BE49-F238E27FC236}">
                      <a16:creationId xmlns:a16="http://schemas.microsoft.com/office/drawing/2014/main" id="{D1C32AD1-30FD-4EE9-A14E-E37DB89F0E6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5184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1" name="Rectangle 37">
                  <a:extLst>
                    <a:ext uri="{FF2B5EF4-FFF2-40B4-BE49-F238E27FC236}">
                      <a16:creationId xmlns:a16="http://schemas.microsoft.com/office/drawing/2014/main" id="{46E60112-0C98-42D2-98BF-206848AB08B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5376" y="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2" name="Rectangle 38">
                  <a:extLst>
                    <a:ext uri="{FF2B5EF4-FFF2-40B4-BE49-F238E27FC236}">
                      <a16:creationId xmlns:a16="http://schemas.microsoft.com/office/drawing/2014/main" id="{215C7C96-2051-456E-804D-517ABAB7A41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5568" y="19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3" name="Rectangle 39">
                  <a:extLst>
                    <a:ext uri="{FF2B5EF4-FFF2-40B4-BE49-F238E27FC236}">
                      <a16:creationId xmlns:a16="http://schemas.microsoft.com/office/drawing/2014/main" id="{F2DAFDF5-512B-4524-ABF0-E4638ED169B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384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4" name="Rectangle 40">
                  <a:extLst>
                    <a:ext uri="{FF2B5EF4-FFF2-40B4-BE49-F238E27FC236}">
                      <a16:creationId xmlns:a16="http://schemas.microsoft.com/office/drawing/2014/main" id="{16E0C175-2DFC-4C20-A84B-20E31C76D1A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576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5" name="Rectangle 41">
                  <a:extLst>
                    <a:ext uri="{FF2B5EF4-FFF2-40B4-BE49-F238E27FC236}">
                      <a16:creationId xmlns:a16="http://schemas.microsoft.com/office/drawing/2014/main" id="{A07FD554-3FE5-4937-AB7B-F896B1EF2EC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768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6" name="Rectangle 42">
                  <a:extLst>
                    <a:ext uri="{FF2B5EF4-FFF2-40B4-BE49-F238E27FC236}">
                      <a16:creationId xmlns:a16="http://schemas.microsoft.com/office/drawing/2014/main" id="{D3A915C7-7E69-447D-A75E-72DF4662078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96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7" name="Rectangle 43">
                  <a:extLst>
                    <a:ext uri="{FF2B5EF4-FFF2-40B4-BE49-F238E27FC236}">
                      <a16:creationId xmlns:a16="http://schemas.microsoft.com/office/drawing/2014/main" id="{DF6D23C3-F8FC-4A6F-B9AF-88CE477CD98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115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8" name="Rectangle 44">
                  <a:extLst>
                    <a:ext uri="{FF2B5EF4-FFF2-40B4-BE49-F238E27FC236}">
                      <a16:creationId xmlns:a16="http://schemas.microsoft.com/office/drawing/2014/main" id="{B9463DC3-B6CF-49BF-BABA-6BFC9DF6BCA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1344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69" name="Rectangle 45">
                  <a:extLst>
                    <a:ext uri="{FF2B5EF4-FFF2-40B4-BE49-F238E27FC236}">
                      <a16:creationId xmlns:a16="http://schemas.microsoft.com/office/drawing/2014/main" id="{6997365D-8B5E-4583-BCBB-EDB1973A5BA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1536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0" name="Rectangle 46">
                  <a:extLst>
                    <a:ext uri="{FF2B5EF4-FFF2-40B4-BE49-F238E27FC236}">
                      <a16:creationId xmlns:a16="http://schemas.microsoft.com/office/drawing/2014/main" id="{C55FA433-8503-4A0B-B765-FE3B014E425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1728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1" name="Rectangle 47">
                  <a:extLst>
                    <a:ext uri="{FF2B5EF4-FFF2-40B4-BE49-F238E27FC236}">
                      <a16:creationId xmlns:a16="http://schemas.microsoft.com/office/drawing/2014/main" id="{E38CEBBD-C94F-4870-85D5-6711AC55FF5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192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2" name="Rectangle 48">
                  <a:extLst>
                    <a:ext uri="{FF2B5EF4-FFF2-40B4-BE49-F238E27FC236}">
                      <a16:creationId xmlns:a16="http://schemas.microsoft.com/office/drawing/2014/main" id="{E92E43B5-5A2D-4ED0-B0F6-8B2BBA72838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211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3" name="Rectangle 49">
                  <a:extLst>
                    <a:ext uri="{FF2B5EF4-FFF2-40B4-BE49-F238E27FC236}">
                      <a16:creationId xmlns:a16="http://schemas.microsoft.com/office/drawing/2014/main" id="{6C5AE39D-989A-4B03-8A10-995FE6296C7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2304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4" name="Rectangle 50">
                  <a:extLst>
                    <a:ext uri="{FF2B5EF4-FFF2-40B4-BE49-F238E27FC236}">
                      <a16:creationId xmlns:a16="http://schemas.microsoft.com/office/drawing/2014/main" id="{86EE827F-41E2-4BB9-93B3-5F7CBF76D93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2496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5" name="Rectangle 51">
                  <a:extLst>
                    <a:ext uri="{FF2B5EF4-FFF2-40B4-BE49-F238E27FC236}">
                      <a16:creationId xmlns:a16="http://schemas.microsoft.com/office/drawing/2014/main" id="{791823D1-5D2E-4FDD-A44D-7A67455BB8A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2688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6" name="Rectangle 52">
                  <a:extLst>
                    <a:ext uri="{FF2B5EF4-FFF2-40B4-BE49-F238E27FC236}">
                      <a16:creationId xmlns:a16="http://schemas.microsoft.com/office/drawing/2014/main" id="{E5A0F584-1EA4-4FB2-B546-136180B2CA1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288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7" name="Rectangle 53">
                  <a:extLst>
                    <a:ext uri="{FF2B5EF4-FFF2-40B4-BE49-F238E27FC236}">
                      <a16:creationId xmlns:a16="http://schemas.microsoft.com/office/drawing/2014/main" id="{D513752C-F16B-4287-BF7B-10A41E968A6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307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8" name="Rectangle 54">
                  <a:extLst>
                    <a:ext uri="{FF2B5EF4-FFF2-40B4-BE49-F238E27FC236}">
                      <a16:creationId xmlns:a16="http://schemas.microsoft.com/office/drawing/2014/main" id="{E7D761AA-A754-4F83-9181-C533C6AC1C0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3264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79" name="Rectangle 55">
                  <a:extLst>
                    <a:ext uri="{FF2B5EF4-FFF2-40B4-BE49-F238E27FC236}">
                      <a16:creationId xmlns:a16="http://schemas.microsoft.com/office/drawing/2014/main" id="{4DE3C1FF-8FF0-4296-BBF1-61A3B591FA8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3456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80" name="Rectangle 56">
                  <a:extLst>
                    <a:ext uri="{FF2B5EF4-FFF2-40B4-BE49-F238E27FC236}">
                      <a16:creationId xmlns:a16="http://schemas.microsoft.com/office/drawing/2014/main" id="{BA27FF43-B959-431A-A208-6F261924D3F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3648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81" name="Rectangle 57">
                  <a:extLst>
                    <a:ext uri="{FF2B5EF4-FFF2-40B4-BE49-F238E27FC236}">
                      <a16:creationId xmlns:a16="http://schemas.microsoft.com/office/drawing/2014/main" id="{2BB2943F-246E-4901-86AF-F91AAE05CF9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3840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82" name="Rectangle 58">
                  <a:extLst>
                    <a:ext uri="{FF2B5EF4-FFF2-40B4-BE49-F238E27FC236}">
                      <a16:creationId xmlns:a16="http://schemas.microsoft.com/office/drawing/2014/main" id="{4E157C8D-E77A-49BB-AC51-BA31BF5EAEE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92" y="4032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83" name="Rectangle 59">
                  <a:extLst>
                    <a:ext uri="{FF2B5EF4-FFF2-40B4-BE49-F238E27FC236}">
                      <a16:creationId xmlns:a16="http://schemas.microsoft.com/office/drawing/2014/main" id="{666D3E9C-7527-4AD6-95C0-AAD697BC97F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4224"/>
                  <a:ext cx="192" cy="192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1137" name="Group 113">
                <a:extLst>
                  <a:ext uri="{FF2B5EF4-FFF2-40B4-BE49-F238E27FC236}">
                    <a16:creationId xmlns:a16="http://schemas.microsoft.com/office/drawing/2014/main" id="{E960B4A6-8621-4A34-9BB3-6F937ACED9A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384" y="378"/>
                <a:ext cx="5376" cy="3964"/>
                <a:chOff x="384" y="378"/>
                <a:chExt cx="5376" cy="3964"/>
              </a:xfrm>
            </p:grpSpPr>
            <p:sp>
              <p:nvSpPr>
                <p:cNvPr id="1086" name="Rectangle 62">
                  <a:extLst>
                    <a:ext uri="{FF2B5EF4-FFF2-40B4-BE49-F238E27FC236}">
                      <a16:creationId xmlns:a16="http://schemas.microsoft.com/office/drawing/2014/main" id="{6EECD9D5-AAED-4276-AACD-3F33DFD4E26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87" name="Rectangle 63">
                  <a:extLst>
                    <a:ext uri="{FF2B5EF4-FFF2-40B4-BE49-F238E27FC236}">
                      <a16:creationId xmlns:a16="http://schemas.microsoft.com/office/drawing/2014/main" id="{3CCD1E6B-6A60-4157-82A3-FF7F3E635B7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184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88" name="Rectangle 64">
                  <a:extLst>
                    <a:ext uri="{FF2B5EF4-FFF2-40B4-BE49-F238E27FC236}">
                      <a16:creationId xmlns:a16="http://schemas.microsoft.com/office/drawing/2014/main" id="{CB354C9A-93E9-4F52-A3A7-12EC518ABC9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4992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89" name="Rectangle 65">
                  <a:extLst>
                    <a:ext uri="{FF2B5EF4-FFF2-40B4-BE49-F238E27FC236}">
                      <a16:creationId xmlns:a16="http://schemas.microsoft.com/office/drawing/2014/main" id="{E98024BF-79F8-4039-AE64-1F71EB4122B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4800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0" name="Rectangle 66">
                  <a:extLst>
                    <a:ext uri="{FF2B5EF4-FFF2-40B4-BE49-F238E27FC236}">
                      <a16:creationId xmlns:a16="http://schemas.microsoft.com/office/drawing/2014/main" id="{71308C83-BBEA-40B8-B41B-0CD52F6B81C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4608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1" name="Rectangle 67">
                  <a:extLst>
                    <a:ext uri="{FF2B5EF4-FFF2-40B4-BE49-F238E27FC236}">
                      <a16:creationId xmlns:a16="http://schemas.microsoft.com/office/drawing/2014/main" id="{C602A3D6-BA68-4654-A024-56C4E8ABF3E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4416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2" name="Rectangle 68">
                  <a:extLst>
                    <a:ext uri="{FF2B5EF4-FFF2-40B4-BE49-F238E27FC236}">
                      <a16:creationId xmlns:a16="http://schemas.microsoft.com/office/drawing/2014/main" id="{637FCCC2-912B-4B3B-BFB7-3785EB86085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4224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3" name="Rectangle 69">
                  <a:extLst>
                    <a:ext uri="{FF2B5EF4-FFF2-40B4-BE49-F238E27FC236}">
                      <a16:creationId xmlns:a16="http://schemas.microsoft.com/office/drawing/2014/main" id="{332AE69A-EBEE-4109-96EB-84D78D3AFCD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4032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4" name="Rectangle 70">
                  <a:extLst>
                    <a:ext uri="{FF2B5EF4-FFF2-40B4-BE49-F238E27FC236}">
                      <a16:creationId xmlns:a16="http://schemas.microsoft.com/office/drawing/2014/main" id="{514B6E0C-1A94-48D7-83A8-80104D4982A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3840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5" name="Rectangle 71">
                  <a:extLst>
                    <a:ext uri="{FF2B5EF4-FFF2-40B4-BE49-F238E27FC236}">
                      <a16:creationId xmlns:a16="http://schemas.microsoft.com/office/drawing/2014/main" id="{B987083F-2949-41FF-B86E-6775C8A2C72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3648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6" name="Rectangle 72">
                  <a:extLst>
                    <a:ext uri="{FF2B5EF4-FFF2-40B4-BE49-F238E27FC236}">
                      <a16:creationId xmlns:a16="http://schemas.microsoft.com/office/drawing/2014/main" id="{2D0EEEC5-BB60-4CC2-8749-4B39891CCD2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3456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7" name="Rectangle 73">
                  <a:extLst>
                    <a:ext uri="{FF2B5EF4-FFF2-40B4-BE49-F238E27FC236}">
                      <a16:creationId xmlns:a16="http://schemas.microsoft.com/office/drawing/2014/main" id="{EBF19A0B-F34D-4EB3-B555-5AB413C4F24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3264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8" name="Rectangle 74">
                  <a:extLst>
                    <a:ext uri="{FF2B5EF4-FFF2-40B4-BE49-F238E27FC236}">
                      <a16:creationId xmlns:a16="http://schemas.microsoft.com/office/drawing/2014/main" id="{3EC17635-BE18-47D1-8208-2A6A15A91BA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3072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099" name="Rectangle 75">
                  <a:extLst>
                    <a:ext uri="{FF2B5EF4-FFF2-40B4-BE49-F238E27FC236}">
                      <a16:creationId xmlns:a16="http://schemas.microsoft.com/office/drawing/2014/main" id="{147FD05C-20D6-4CB8-B5A8-08B3D202DE9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2880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0" name="Rectangle 76">
                  <a:extLst>
                    <a:ext uri="{FF2B5EF4-FFF2-40B4-BE49-F238E27FC236}">
                      <a16:creationId xmlns:a16="http://schemas.microsoft.com/office/drawing/2014/main" id="{94B71DB9-719B-46E9-8AC8-77C24EF06BF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2688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1" name="Rectangle 77">
                  <a:extLst>
                    <a:ext uri="{FF2B5EF4-FFF2-40B4-BE49-F238E27FC236}">
                      <a16:creationId xmlns:a16="http://schemas.microsoft.com/office/drawing/2014/main" id="{B8CFE4EE-2C00-4A4F-9972-0A6AE15DC4A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2496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2" name="Rectangle 78">
                  <a:extLst>
                    <a:ext uri="{FF2B5EF4-FFF2-40B4-BE49-F238E27FC236}">
                      <a16:creationId xmlns:a16="http://schemas.microsoft.com/office/drawing/2014/main" id="{2FE95089-C89B-42F0-B076-4D66EE16993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2304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3" name="Rectangle 79">
                  <a:extLst>
                    <a:ext uri="{FF2B5EF4-FFF2-40B4-BE49-F238E27FC236}">
                      <a16:creationId xmlns:a16="http://schemas.microsoft.com/office/drawing/2014/main" id="{0D66BB91-54BE-44F8-A83C-B18B89D7298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2112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4" name="Rectangle 80">
                  <a:extLst>
                    <a:ext uri="{FF2B5EF4-FFF2-40B4-BE49-F238E27FC236}">
                      <a16:creationId xmlns:a16="http://schemas.microsoft.com/office/drawing/2014/main" id="{A0F82CE1-DBDC-4558-AFF7-FD6DD97F4C3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1920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5" name="Rectangle 81">
                  <a:extLst>
                    <a:ext uri="{FF2B5EF4-FFF2-40B4-BE49-F238E27FC236}">
                      <a16:creationId xmlns:a16="http://schemas.microsoft.com/office/drawing/2014/main" id="{9181756B-E4F9-4247-8811-113F0FA01F7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1728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6" name="Rectangle 82">
                  <a:extLst>
                    <a:ext uri="{FF2B5EF4-FFF2-40B4-BE49-F238E27FC236}">
                      <a16:creationId xmlns:a16="http://schemas.microsoft.com/office/drawing/2014/main" id="{9EFBBB2B-50A7-4A47-B069-99B7FE6626A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1536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7" name="Rectangle 83">
                  <a:extLst>
                    <a:ext uri="{FF2B5EF4-FFF2-40B4-BE49-F238E27FC236}">
                      <a16:creationId xmlns:a16="http://schemas.microsoft.com/office/drawing/2014/main" id="{0FC60A3F-5617-4DB3-A706-D35D0384157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1344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8" name="Rectangle 84">
                  <a:extLst>
                    <a:ext uri="{FF2B5EF4-FFF2-40B4-BE49-F238E27FC236}">
                      <a16:creationId xmlns:a16="http://schemas.microsoft.com/office/drawing/2014/main" id="{9EE2E7A4-DBA8-461C-B0DD-2326D92467C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1152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09" name="Rectangle 85">
                  <a:extLst>
                    <a:ext uri="{FF2B5EF4-FFF2-40B4-BE49-F238E27FC236}">
                      <a16:creationId xmlns:a16="http://schemas.microsoft.com/office/drawing/2014/main" id="{4F917D95-83FF-4396-B41B-C550792D7CB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960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0" name="Rectangle 86">
                  <a:extLst>
                    <a:ext uri="{FF2B5EF4-FFF2-40B4-BE49-F238E27FC236}">
                      <a16:creationId xmlns:a16="http://schemas.microsoft.com/office/drawing/2014/main" id="{5E10E819-7C15-44D7-9C04-1F7C78E13A7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768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1" name="Rectangle 87">
                  <a:extLst>
                    <a:ext uri="{FF2B5EF4-FFF2-40B4-BE49-F238E27FC236}">
                      <a16:creationId xmlns:a16="http://schemas.microsoft.com/office/drawing/2014/main" id="{C57BA890-1860-4311-B495-83EB179C50D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76" y="396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2" name="Rectangle 88">
                  <a:extLst>
                    <a:ext uri="{FF2B5EF4-FFF2-40B4-BE49-F238E27FC236}">
                      <a16:creationId xmlns:a16="http://schemas.microsoft.com/office/drawing/2014/main" id="{4B46651B-B2C2-4425-AB45-7A00578F409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384" y="415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3" name="Rectangle 89">
                  <a:extLst>
                    <a:ext uri="{FF2B5EF4-FFF2-40B4-BE49-F238E27FC236}">
                      <a16:creationId xmlns:a16="http://schemas.microsoft.com/office/drawing/2014/main" id="{A72A18C1-7208-4055-9933-36D94D43AB4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3600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4" name="Rectangle 90">
                  <a:extLst>
                    <a:ext uri="{FF2B5EF4-FFF2-40B4-BE49-F238E27FC236}">
                      <a16:creationId xmlns:a16="http://schemas.microsoft.com/office/drawing/2014/main" id="{684674E5-47B0-4E19-B8A4-836060CFEA2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398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6" name="Rectangle 92">
                  <a:extLst>
                    <a:ext uri="{FF2B5EF4-FFF2-40B4-BE49-F238E27FC236}">
                      <a16:creationId xmlns:a16="http://schemas.microsoft.com/office/drawing/2014/main" id="{E2B052AD-90B4-4404-AD92-5DA16E39E16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3776"/>
                  <a:ext cx="192" cy="188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8" name="Rectangle 94">
                  <a:extLst>
                    <a:ext uri="{FF2B5EF4-FFF2-40B4-BE49-F238E27FC236}">
                      <a16:creationId xmlns:a16="http://schemas.microsoft.com/office/drawing/2014/main" id="{870327AE-FE0D-4BA9-B2F8-8CAC2577FEB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3398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19" name="Rectangle 95">
                  <a:extLst>
                    <a:ext uri="{FF2B5EF4-FFF2-40B4-BE49-F238E27FC236}">
                      <a16:creationId xmlns:a16="http://schemas.microsoft.com/office/drawing/2014/main" id="{5FDD7A63-53A1-4A61-8283-53F7E3D8478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3209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0" name="Rectangle 96">
                  <a:extLst>
                    <a:ext uri="{FF2B5EF4-FFF2-40B4-BE49-F238E27FC236}">
                      <a16:creationId xmlns:a16="http://schemas.microsoft.com/office/drawing/2014/main" id="{62BDC528-765D-4E7A-8E8D-59E36C3ECB6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3021"/>
                  <a:ext cx="192" cy="188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1" name="Rectangle 97">
                  <a:extLst>
                    <a:ext uri="{FF2B5EF4-FFF2-40B4-BE49-F238E27FC236}">
                      <a16:creationId xmlns:a16="http://schemas.microsoft.com/office/drawing/2014/main" id="{6346354D-0547-4640-AA54-90CFCDA29C8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2832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2" name="Rectangle 98">
                  <a:extLst>
                    <a:ext uri="{FF2B5EF4-FFF2-40B4-BE49-F238E27FC236}">
                      <a16:creationId xmlns:a16="http://schemas.microsoft.com/office/drawing/2014/main" id="{14D074E8-5556-4E8C-9CA2-875B7C22C0F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2643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3" name="Rectangle 99">
                  <a:extLst>
                    <a:ext uri="{FF2B5EF4-FFF2-40B4-BE49-F238E27FC236}">
                      <a16:creationId xmlns:a16="http://schemas.microsoft.com/office/drawing/2014/main" id="{988E7D28-B023-4432-A706-863432DCF1A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245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4" name="Rectangle 100">
                  <a:extLst>
                    <a:ext uri="{FF2B5EF4-FFF2-40B4-BE49-F238E27FC236}">
                      <a16:creationId xmlns:a16="http://schemas.microsoft.com/office/drawing/2014/main" id="{82155517-0013-4AD8-B7E5-91FE9CF659D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2265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5" name="Rectangle 101">
                  <a:extLst>
                    <a:ext uri="{FF2B5EF4-FFF2-40B4-BE49-F238E27FC236}">
                      <a16:creationId xmlns:a16="http://schemas.microsoft.com/office/drawing/2014/main" id="{B54D3DD8-4C6F-4BD7-A8DB-0D809564581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2077"/>
                  <a:ext cx="192" cy="188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6" name="Rectangle 102">
                  <a:extLst>
                    <a:ext uri="{FF2B5EF4-FFF2-40B4-BE49-F238E27FC236}">
                      <a16:creationId xmlns:a16="http://schemas.microsoft.com/office/drawing/2014/main" id="{1BA7CA3A-1AF6-4ACA-8DB9-9318349BC96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1888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7" name="Rectangle 103">
                  <a:extLst>
                    <a:ext uri="{FF2B5EF4-FFF2-40B4-BE49-F238E27FC236}">
                      <a16:creationId xmlns:a16="http://schemas.microsoft.com/office/drawing/2014/main" id="{483E5715-4852-4313-AF67-53EEC9420EA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1699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8" name="Rectangle 104">
                  <a:extLst>
                    <a:ext uri="{FF2B5EF4-FFF2-40B4-BE49-F238E27FC236}">
                      <a16:creationId xmlns:a16="http://schemas.microsoft.com/office/drawing/2014/main" id="{825002CC-B10C-4EB3-9C97-DB92A5601E9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1510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29" name="Rectangle 105">
                  <a:extLst>
                    <a:ext uri="{FF2B5EF4-FFF2-40B4-BE49-F238E27FC236}">
                      <a16:creationId xmlns:a16="http://schemas.microsoft.com/office/drawing/2014/main" id="{84EA84AC-9B9D-4876-9F05-F4A7A09CFEA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1321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30" name="Rectangle 106">
                  <a:extLst>
                    <a:ext uri="{FF2B5EF4-FFF2-40B4-BE49-F238E27FC236}">
                      <a16:creationId xmlns:a16="http://schemas.microsoft.com/office/drawing/2014/main" id="{80322B7E-6114-4C28-A355-B7CDA8B7CBE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1133"/>
                  <a:ext cx="192" cy="188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31" name="Rectangle 107">
                  <a:extLst>
                    <a:ext uri="{FF2B5EF4-FFF2-40B4-BE49-F238E27FC236}">
                      <a16:creationId xmlns:a16="http://schemas.microsoft.com/office/drawing/2014/main" id="{D82BD99D-65C6-48E9-BEA7-564830AD4BB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944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32" name="Rectangle 108">
                  <a:extLst>
                    <a:ext uri="{FF2B5EF4-FFF2-40B4-BE49-F238E27FC236}">
                      <a16:creationId xmlns:a16="http://schemas.microsoft.com/office/drawing/2014/main" id="{DE99CE32-BECA-48AE-B5C2-BF15978649E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755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33" name="Rectangle 109">
                  <a:extLst>
                    <a:ext uri="{FF2B5EF4-FFF2-40B4-BE49-F238E27FC236}">
                      <a16:creationId xmlns:a16="http://schemas.microsoft.com/office/drawing/2014/main" id="{8137498B-F15E-489A-B6AC-1E3E4B4F3D6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568" y="566"/>
                  <a:ext cx="192" cy="18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134" name="Rectangle 110">
                  <a:extLst>
                    <a:ext uri="{FF2B5EF4-FFF2-40B4-BE49-F238E27FC236}">
                      <a16:creationId xmlns:a16="http://schemas.microsoft.com/office/drawing/2014/main" id="{3933AE7B-FB28-49BF-A38E-DCCD350D76F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 flipH="1" flipV="1">
                  <a:off x="5376" y="378"/>
                  <a:ext cx="192" cy="188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</p:grpSp>
        <p:sp>
          <p:nvSpPr>
            <p:cNvPr id="1139" name="Rectangle 115">
              <a:extLst>
                <a:ext uri="{FF2B5EF4-FFF2-40B4-BE49-F238E27FC236}">
                  <a16:creationId xmlns:a16="http://schemas.microsoft.com/office/drawing/2014/main" id="{452077CF-C613-44E2-888B-3703489B98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" y="379"/>
              <a:ext cx="4992" cy="3587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98" decel="100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98" decel="100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98" decel="100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98" decel="100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man Old Style" panose="020506040505050202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>
            <a:extLst>
              <a:ext uri="{FF2B5EF4-FFF2-40B4-BE49-F238E27FC236}">
                <a16:creationId xmlns:a16="http://schemas.microsoft.com/office/drawing/2014/main" id="{FB48B39E-17D1-4AA1-80E7-014E3D0B8D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hr-HR" altLang="sr-Latn-RS" sz="4000"/>
              <a:t>OD DJECE</a:t>
            </a:r>
            <a:br>
              <a:rPr lang="hr-HR" altLang="sr-Latn-RS" sz="4000"/>
            </a:br>
            <a:br>
              <a:rPr lang="hr-HR" altLang="sr-Latn-RS" sz="4000"/>
            </a:br>
            <a:r>
              <a:rPr lang="hr-HR" altLang="sr-Latn-RS" sz="4000"/>
              <a:t>RODITELJIMA</a:t>
            </a:r>
            <a:br>
              <a:rPr lang="hr-HR" altLang="sr-Latn-RS" sz="4000"/>
            </a:br>
            <a:endParaRPr lang="en-US" altLang="sr-Latn-RS" sz="4000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964D4EBD-A6F4-4174-A859-4AE9A226ED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4292600"/>
            <a:ext cx="64008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3600" b="1">
                <a:solidFill>
                  <a:schemeClr val="tx2"/>
                </a:solidFill>
                <a:latin typeface="Bookman Old Style" panose="02050604050505020204" pitchFamily="18" charset="0"/>
              </a:rPr>
              <a:t>S LJUBAVLJU</a:t>
            </a:r>
            <a:endParaRPr lang="en-US" altLang="sr-Latn-RS" sz="3600" b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 spd="med" advTm="5000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2ED2A187-AD83-4188-99D3-56664FDF9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700213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UMJESTO MENE ČINITI STVARI KOJE MOGU SAM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1344E3E-8562-4BD4-A7D1-855A497CE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Zbog toga se osjećam kao beba, a mogao bih vas početi doživljavati kao sluge.</a:t>
            </a: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</p:txBody>
      </p:sp>
    </p:spTree>
  </p:cSld>
  <p:clrMapOvr>
    <a:masterClrMapping/>
  </p:clrMapOvr>
  <p:transition spd="med" advTm="5000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24BFF788-6D46-4DF3-9412-4729FBB9BB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12875"/>
            <a:ext cx="7010400" cy="350838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DA MOJE LOŠE NAVIKE OBUZMU VAŠU PAŽNJU 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2BB7390-47DC-4352-86B4-B751D1A0A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To me samo ohrabruje da nastavim.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680EBDC5-2755-44D8-8E5F-D19B2CBAD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12875"/>
            <a:ext cx="7010400" cy="350838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ME ISPRAVLJATI PRED DRUGIMA 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CB3188B8-0D8E-4C66-8650-D8C9028C6F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Biti ću mnogo pažljiviji ako sa mnom razgovarate tiho i nasamo.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FC1FFE52-4803-4572-9BE5-2649CBB05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1700213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O MOM PONAŠANJU DISKUTIRATI ZA VRIJEME SVAĐE 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2568D673-6825-4814-B3C2-5006F37C6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81987" cy="4876800"/>
          </a:xfrm>
        </p:spPr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Ne znam zašto tada slabije čujem, a i nisam sklon suradnji.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U redu je da se poduzmu potrebne mjere, ali diskusiju odložite za kasnije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D562BA51-DD67-4028-9320-22B81C15F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MI DRŽATI PRODIKE 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F9B8F506-11B8-4EAC-8AC4-27D7D6571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Iznenadili bi se kako dobro znam što je pravo, a što krivo.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EB857B99-83C7-4A4B-9CC6-E905F82F0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773238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DA IMAM OSJEĆAJ DA SU MOJE POGREŠKE MOJI GRIJESI 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036D85B-F5EE-4605-A996-B74740265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Moram naučiti griješiti,a da se ipak ne osjećam zlim.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E96EF603-FC34-46F4-A832-49D8C8FFD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84313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MI STALNO PRIGOVARATI 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38374594-EF6E-4B03-BB79-BCC2CFD3D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Ako to budete radili, morat ću se početi praviti gluh.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2CD87B81-F084-4008-9881-2746F9B24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1844675"/>
            <a:ext cx="7010400" cy="350838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ZAHTJEVATI OBJAŠNJENJE ZA MOJE PONAŠANJE 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CE347D9-CB58-4689-A47B-CE3F01877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Ponekad zbilja ne znam zašto sam nešto učinio.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95D69314-4DEB-4239-BB56-F798E3EA5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NE PRECJENJUJTE </a:t>
            </a:r>
            <a:br>
              <a:rPr lang="hr-HR" altLang="sr-Latn-RS" sz="4000"/>
            </a:br>
            <a:r>
              <a:rPr lang="hr-HR" altLang="sr-Latn-RS" sz="4000"/>
              <a:t>MOJE PONAŠANJE 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451765A8-D72C-46A8-80B6-D7BC4514E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Lako me je zastrašiti pa počnem lagati.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84DDCEB-89D1-4F5B-8066-55C45BA03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12875"/>
            <a:ext cx="7010400" cy="350838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ZABORAVITI DA VOLIM EKSPERIMENTIRATI 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72349592-33D2-4EBA-86CC-499AF45BE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Ja iz toga učim pa vas molim da budete strpljivi. 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B4667D5-CA20-49C5-9CE6-ED1E9DF29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ME RAZMAZITI 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58C42D2-6955-4BCF-ABB2-38BC302F3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Vrlo dobro znam da ne mogu imati sve što želim.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Ja vas samo iskušavam!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23ED279-8CF4-452C-BCA2-A58F1452C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412875"/>
            <a:ext cx="7705725" cy="350838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ME ŠTITITI OD POSLJEDICA 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834CC6C5-FF25-4905-AB8F-B9192B7E4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Moram učiti iz iskustva.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46B7EDDE-9DDD-4813-8140-1C4CB0044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84313"/>
            <a:ext cx="7010400" cy="350837"/>
          </a:xfrm>
        </p:spPr>
        <p:txBody>
          <a:bodyPr/>
          <a:lstStyle/>
          <a:p>
            <a:r>
              <a:rPr lang="hr-HR" altLang="sr-Latn-RS" sz="4000"/>
              <a:t>NE OBRAČAJTE PREVIŠE PAŽNJE KAD SAM LAKŠE BOLESTAN 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1F7623F-293E-4EB2-8C95-91DB5454F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Mogao bih početi uživati u lošem zdravlju ako mi to bude donosilo veliku pažnju. 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90D24230-2E13-4A62-96F9-CBB45B42C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84313"/>
            <a:ext cx="7010400" cy="350837"/>
          </a:xfrm>
        </p:spPr>
        <p:txBody>
          <a:bodyPr/>
          <a:lstStyle/>
          <a:p>
            <a:r>
              <a:rPr lang="hr-HR" altLang="sr-Latn-RS" sz="4000"/>
              <a:t>NE ODBIJAJTE ME KAD TRAŽIM ODGOVOR NA NORMALNA PITANJA 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2B05559-F157-47DC-AB94-5D8CA5F40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Ako me odbijete, 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r>
              <a:rPr lang="hr-HR" altLang="sr-Latn-RS" sz="3200" b="1">
                <a:latin typeface="Lucida Console" panose="020B0609040504020204" pitchFamily="49" charset="0"/>
              </a:rPr>
              <a:t>vidjet ćete da ću prestati pitati, 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r>
              <a:rPr lang="hr-HR" altLang="sr-Latn-RS" sz="3200" b="1">
                <a:latin typeface="Lucida Console" panose="020B0609040504020204" pitchFamily="49" charset="0"/>
              </a:rPr>
              <a:t>a informacije ću tražiti negdje drugdje.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9E222C4-9F17-4C83-9CB3-A8793E06B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773238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ODGOVARATI NA SMIJEŠNA I BESMISLENA PITANJA 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C5E66B09-5CCD-46F3-814E-52EB774C9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 sz="2400"/>
          </a:p>
          <a:p>
            <a:endParaRPr lang="hr-HR" altLang="sr-Latn-RS" sz="2400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hr-HR" altLang="sr-Latn-RS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b="1">
                <a:latin typeface="Lucida Console" panose="020B0609040504020204" pitchFamily="49" charset="0"/>
              </a:rPr>
              <a:t>Ako budete odgovarali,</a:t>
            </a:r>
            <a:br>
              <a:rPr lang="hr-HR" altLang="sr-Latn-RS" b="1">
                <a:latin typeface="Lucida Console" panose="020B0609040504020204" pitchFamily="49" charset="0"/>
              </a:rPr>
            </a:br>
            <a:r>
              <a:rPr lang="hr-HR" altLang="sr-Latn-RS" b="1">
                <a:latin typeface="Lucida Console" panose="020B0609040504020204" pitchFamily="49" charset="0"/>
              </a:rPr>
              <a:t>uvjerit ćete se da samo želim da se bavite sa mnom.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253AF1D8-A068-42CF-A517-04462140E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84313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MI GOVORITI DA STE IDEALNI I NEPOGREŠIVI 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9AA4D9EC-4652-4B3C-B15B-9D1D57A28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S takvima je teško živjeti!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A61B9E9B-AF76-4738-A838-52647225D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628775"/>
            <a:ext cx="7010400" cy="350838"/>
          </a:xfrm>
        </p:spPr>
        <p:txBody>
          <a:bodyPr/>
          <a:lstStyle/>
          <a:p>
            <a:r>
              <a:rPr lang="hr-HR" altLang="sr-Latn-RS" sz="4000"/>
              <a:t>NE BRINITE ZBOG TOGA ŠTO SMO MALO ZAJEDNO 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66B8293-B6F2-4EF7-821F-77445EC9C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Važno je da smo zajedno.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E84D419-8E24-41FD-A340-2C133D691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773238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DA MOJA STRAHOVANJA POSTANU VAŠA TJESKOBA 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A9BA0DBB-1974-4B17-83C2-A6AFD7878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Tada ću se još više uplašiti.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Pokažite mi da ste hrabri.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863644C8-CB4E-4D8F-945B-8B10B1FD9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989138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ZABORAVITI DA NE MOGU ODRASTI BEZ RAZUMJEVANJA I PODRŠKE 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A4AACA94-1D69-4DD2-86EB-BD67F3FF1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Zaslužena pohvala često izostane, 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r>
              <a:rPr lang="hr-HR" altLang="sr-Latn-RS" sz="3200" b="1">
                <a:latin typeface="Lucida Console" panose="020B0609040504020204" pitchFamily="49" charset="0"/>
              </a:rPr>
              <a:t>ali prijekor nikada ?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1D7019F1-67DF-4D9D-8631-A98544599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2781300"/>
            <a:ext cx="7058025" cy="1511300"/>
          </a:xfrm>
        </p:spPr>
        <p:txBody>
          <a:bodyPr/>
          <a:lstStyle/>
          <a:p>
            <a:r>
              <a:rPr lang="hr-HR" altLang="sr-Latn-RS" sz="4000"/>
              <a:t>TRETIRAJTE ME </a:t>
            </a:r>
            <a:br>
              <a:rPr lang="hr-HR" altLang="sr-Latn-RS" sz="4000"/>
            </a:br>
            <a:r>
              <a:rPr lang="hr-HR" altLang="sr-Latn-RS" sz="4000"/>
              <a:t>KAO SVOJE </a:t>
            </a:r>
            <a:br>
              <a:rPr lang="hr-HR" altLang="sr-Latn-RS" sz="4000"/>
            </a:br>
            <a:r>
              <a:rPr lang="hr-HR" altLang="sr-Latn-RS" sz="4000"/>
              <a:t>PRIJATELJE </a:t>
            </a:r>
            <a:br>
              <a:rPr lang="hr-HR" altLang="sr-Latn-RS" sz="4000"/>
            </a:br>
            <a:br>
              <a:rPr lang="hr-HR" altLang="sr-Latn-RS" sz="4000"/>
            </a:br>
            <a:r>
              <a:rPr lang="hr-HR" altLang="sr-Latn-RS" sz="4000"/>
              <a:t> </a:t>
            </a:r>
            <a:r>
              <a:rPr lang="hr-HR" altLang="sr-Latn-RS" b="0">
                <a:latin typeface="Lucida Console" panose="020B0609040504020204" pitchFamily="49" charset="0"/>
              </a:rPr>
              <a:t>Pa ću biti i ja vaš!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239490CE-084E-4671-87CF-9B754294D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3644900"/>
            <a:ext cx="6934200" cy="3810000"/>
          </a:xfrm>
        </p:spPr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</p:txBody>
      </p:sp>
    </p:spTree>
  </p:cSld>
  <p:clrMapOvr>
    <a:masterClrMapping/>
  </p:clrMapOvr>
  <p:transition spd="med" advTm="5000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52E0D36A-DBBA-4223-8D72-98C300877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800"/>
              <a:t>UPAMTITE</a:t>
            </a:r>
            <a:r>
              <a:rPr lang="hr-HR" altLang="sr-Latn-RS" sz="4000"/>
              <a:t> 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C170A26D-9217-4FCB-AB13-1E20787AF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Više učim od primjera nego od kritike.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5146607-FFAA-471B-90CE-B3450263F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SE BOJATI BITI STROGI 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C6DA56D8-5F8C-461B-813B-3535B30F0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To mi se sviđa.</a:t>
            </a: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Pokazuje mi gdje mi je mjesto.</a:t>
            </a:r>
          </a:p>
        </p:txBody>
      </p:sp>
    </p:spTree>
  </p:cSld>
  <p:clrMapOvr>
    <a:masterClrMapping/>
  </p:clrMapOvr>
  <p:transition spd="med" advTm="8000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7263D664-6336-40D0-9C90-C14C4846F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58A3C05-2646-475D-8A8C-FA750CC5E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628775"/>
            <a:ext cx="6934200" cy="3810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hr-HR" altLang="sr-Latn-RS" sz="4000" b="1">
                <a:solidFill>
                  <a:schemeClr val="tx2"/>
                </a:solidFill>
                <a:latin typeface="Bookman Old Style" panose="02050604050505020204" pitchFamily="18" charset="0"/>
              </a:rPr>
              <a:t>PUNO VAS VOLIM!</a:t>
            </a: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4000" b="1">
              <a:solidFill>
                <a:schemeClr val="tx2"/>
              </a:solidFill>
              <a:latin typeface="Bookman Old Style" panose="020506040505050202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4000" b="1">
                <a:solidFill>
                  <a:schemeClr val="tx2"/>
                </a:solidFill>
                <a:latin typeface="Bookman Old Style" panose="02050604050505020204" pitchFamily="18" charset="0"/>
              </a:rPr>
              <a:t>VOLITE I VI MENE</a:t>
            </a: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4000" b="1">
              <a:solidFill>
                <a:schemeClr val="tx2"/>
              </a:solidFill>
              <a:latin typeface="Bookman Old Style" panose="020506040505050202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4000" b="1">
                <a:solidFill>
                  <a:srgbClr val="FF5050"/>
                </a:solidFill>
                <a:latin typeface="Bookman Old Style" panose="02050604050505020204" pitchFamily="18" charset="0"/>
              </a:rPr>
              <a:t>UNAPRIJED HVALA</a:t>
            </a:r>
            <a:endParaRPr lang="hr-HR" altLang="sr-Latn-RS">
              <a:solidFill>
                <a:srgbClr val="FF5050"/>
              </a:solidFill>
            </a:endParaRPr>
          </a:p>
        </p:txBody>
      </p:sp>
    </p:spTree>
  </p:cSld>
  <p:clrMapOvr>
    <a:masterClrMapping/>
  </p:clrMapOvr>
  <p:transition spd="med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8644260-917B-4B0F-9095-B479FF22B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SAMNOM NA SILU 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00A2D849-DF78-44C6-A47F-42D2E8B8A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To me uči da se sila uvažava.</a:t>
            </a: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Radije ću reagirati na uputu.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9D432315-31FF-48A8-AE95-E32991735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BITI NEDOSLJEDNI 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275CD91-4236-42E6-A257-59C7F049E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To me zbunjuje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r>
              <a:rPr lang="hr-HR" altLang="sr-Latn-RS" sz="3200" b="1">
                <a:latin typeface="Lucida Console" panose="020B0609040504020204" pitchFamily="49" charset="0"/>
              </a:rPr>
              <a:t> i tjera me na to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r>
              <a:rPr lang="hr-HR" altLang="sr-Latn-RS" sz="3200" b="1">
                <a:latin typeface="Lucida Console" panose="020B0609040504020204" pitchFamily="49" charset="0"/>
              </a:rPr>
              <a:t> da izbjegnem svaku obavezu.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915F8FDE-027B-4331-958B-C0D8EB91D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OBEĆAVATI 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2DC542D-5A39-41E4-99A8-4E4222A28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Vrlo dobro znam da ne mogu imati sve što želim.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Ja vas samo iskušavam!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02623D6-FF18-43F0-ADA2-D817DBB9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84313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VJEROVATI MOJIM PROVOKACIJAMA 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ABA19937-7986-4906-AD5D-4558F38BF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Kada činim i govorim stvari samo da vas rastužim, mogao bih pokušati doći do “pobjede”.</a:t>
            </a:r>
          </a:p>
        </p:txBody>
      </p:sp>
    </p:spTree>
  </p:cSld>
  <p:clrMapOvr>
    <a:masterClrMapping/>
  </p:clrMapOvr>
  <p:transition spd="med" advTm="5000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26A9D79-36E2-4ADB-92C8-100F53529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1773238"/>
            <a:ext cx="7010400" cy="350837"/>
          </a:xfrm>
        </p:spPr>
        <p:txBody>
          <a:bodyPr/>
          <a:lstStyle/>
          <a:p>
            <a:r>
              <a:rPr lang="hr-HR" altLang="sr-Latn-RS" sz="4000"/>
              <a:t>NEMOJTE</a:t>
            </a:r>
            <a:br>
              <a:rPr lang="hr-HR" altLang="sr-Latn-RS" sz="4000"/>
            </a:br>
            <a:r>
              <a:rPr lang="hr-HR" altLang="sr-Latn-RS" sz="4000"/>
              <a:t> SE PREVIŠE ŽALOSTITI KAD VAM KAŽEM DA VAS NE VOLIM 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94F2F46-DDEE-4EE2-9F34-810766D97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Ne mislim ozbiljno,</a:t>
            </a:r>
            <a:br>
              <a:rPr lang="hr-HR" altLang="sr-Latn-RS" sz="3200" b="1">
                <a:latin typeface="Lucida Console" panose="020B0609040504020204" pitchFamily="49" charset="0"/>
              </a:rPr>
            </a:br>
            <a:r>
              <a:rPr lang="hr-HR" altLang="sr-Latn-RS" sz="3200" b="1">
                <a:latin typeface="Lucida Console" panose="020B0609040504020204" pitchFamily="49" charset="0"/>
              </a:rPr>
              <a:t> ali bih htio da vam bude žao zbog onoga što ste učinili.</a:t>
            </a:r>
          </a:p>
        </p:txBody>
      </p:sp>
    </p:spTree>
  </p:cSld>
  <p:clrMapOvr>
    <a:masterClrMapping/>
  </p:clrMapOvr>
  <p:transition spd="med" advTm="10000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6853F5B9-5586-48A1-8A79-B13766BA3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412875"/>
            <a:ext cx="7010400" cy="350838"/>
          </a:xfrm>
        </p:spPr>
        <p:txBody>
          <a:bodyPr/>
          <a:lstStyle/>
          <a:p>
            <a:r>
              <a:rPr lang="hr-HR" altLang="sr-Latn-RS" sz="4000"/>
              <a:t>NEMOJTE DA SE OSJEĆAM MANJIM NEGO  ŠTO JESAM 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D345217-2AE3-4806-BA36-0E08540A1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3200" b="1">
                <a:latin typeface="Lucida Console" panose="020B0609040504020204" pitchFamily="49" charset="0"/>
              </a:rPr>
              <a:t>Zbog toga ću glumiti veliku facu.</a:t>
            </a:r>
          </a:p>
          <a:p>
            <a:pPr algn="ctr">
              <a:buFont typeface="Wingdings" panose="05000000000000000000" pitchFamily="2" charset="2"/>
              <a:buNone/>
            </a:pPr>
            <a:endParaRPr lang="hr-HR" altLang="sr-Latn-RS" sz="3200" b="1">
              <a:latin typeface="Lucida Console" panose="020B0609040504020204" pitchFamily="49" charset="0"/>
            </a:endParaRPr>
          </a:p>
        </p:txBody>
      </p:sp>
    </p:spTree>
  </p:cSld>
  <p:clrMapOvr>
    <a:masterClrMapping/>
  </p:clrMapOvr>
  <p:transition spd="med" advTm="5000">
    <p:wipe dir="d"/>
  </p:transition>
</p:sld>
</file>

<file path=ppt/theme/theme1.xml><?xml version="1.0" encoding="utf-8"?>
<a:theme xmlns:a="http://schemas.openxmlformats.org/drawingml/2006/main" name="Djea svojim roditeljima">
  <a:themeElements>
    <a:clrScheme name="Djea svojim roditelji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jea svojim roditeljima">
      <a:majorFont>
        <a:latin typeface="Bookman Old Style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jea svojim roditelji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jea svojim roditelji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jea svojim roditelji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jea svojim roditelji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jea svojim roditelji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jea svojim roditelji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jea svojim roditelji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jea svojim roditelji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jea svojim roditelji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jea svojim roditelji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jea svojim roditelji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jea svojim roditelji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Djeca_svojim_roditeljima</Template>
  <TotalTime>1</TotalTime>
  <Words>591</Words>
  <Application>Microsoft Office PowerPoint</Application>
  <PresentationFormat>Prikaz na zaslonu (4:3)</PresentationFormat>
  <Paragraphs>144</Paragraphs>
  <Slides>30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30</vt:i4>
      </vt:variant>
    </vt:vector>
  </HeadingPairs>
  <TitlesOfParts>
    <vt:vector size="36" baseType="lpstr">
      <vt:lpstr>Arial</vt:lpstr>
      <vt:lpstr>Bookman Old Style</vt:lpstr>
      <vt:lpstr>Verdana</vt:lpstr>
      <vt:lpstr>Wingdings</vt:lpstr>
      <vt:lpstr>Lucida Console</vt:lpstr>
      <vt:lpstr>Djea svojim roditeljima</vt:lpstr>
      <vt:lpstr>OD DJECE  RODITELJIMA </vt:lpstr>
      <vt:lpstr>NEMOJTE  ME RAZMAZITI </vt:lpstr>
      <vt:lpstr>NEMOJTE  SE BOJATI BITI STROGI </vt:lpstr>
      <vt:lpstr>NEMOJTE SAMNOM NA SILU </vt:lpstr>
      <vt:lpstr>NEMOJTE  BITI NEDOSLJEDNI </vt:lpstr>
      <vt:lpstr>NEMOJTE  OBEĆAVATI </vt:lpstr>
      <vt:lpstr>NEMOJTE  VJEROVATI MOJIM PROVOKACIJAMA </vt:lpstr>
      <vt:lpstr>NEMOJTE  SE PREVIŠE ŽALOSTITI KAD VAM KAŽEM DA VAS NE VOLIM </vt:lpstr>
      <vt:lpstr>NEMOJTE DA SE OSJEĆAM MANJIM NEGO  ŠTO JESAM </vt:lpstr>
      <vt:lpstr>NEMOJTE  UMJESTO MENE ČINITI STVARI KOJE MOGU SAM</vt:lpstr>
      <vt:lpstr>NEMOJTE  DA MOJE LOŠE NAVIKE OBUZMU VAŠU PAŽNJU </vt:lpstr>
      <vt:lpstr>NEMOJTE  ME ISPRAVLJATI PRED DRUGIMA </vt:lpstr>
      <vt:lpstr>NEMOJTE  O MOM PONAŠANJU DISKUTIRATI ZA VRIJEME SVAĐE </vt:lpstr>
      <vt:lpstr>NEMOJTE  MI DRŽATI PRODIKE </vt:lpstr>
      <vt:lpstr>NEMOJTE  DA IMAM OSJEĆAJ DA SU MOJE POGREŠKE MOJI GRIJESI </vt:lpstr>
      <vt:lpstr>NEMOJTE  MI STALNO PRIGOVARATI </vt:lpstr>
      <vt:lpstr>NEMOJTE  ZAHTJEVATI OBJAŠNJENJE ZA MOJE PONAŠANJE </vt:lpstr>
      <vt:lpstr>NE PRECJENJUJTE  MOJE PONAŠANJE </vt:lpstr>
      <vt:lpstr>NEMOJTE  ZABORAVITI DA VOLIM EKSPERIMENTIRATI </vt:lpstr>
      <vt:lpstr>NEMOJTE  ME ŠTITITI OD POSLJEDICA </vt:lpstr>
      <vt:lpstr>NE OBRAČAJTE PREVIŠE PAŽNJE KAD SAM LAKŠE BOLESTAN </vt:lpstr>
      <vt:lpstr>NE ODBIJAJTE ME KAD TRAŽIM ODGOVOR NA NORMALNA PITANJA </vt:lpstr>
      <vt:lpstr>NEMOJTE  ODGOVARATI NA SMIJEŠNA I BESMISLENA PITANJA </vt:lpstr>
      <vt:lpstr>NEMOJTE  MI GOVORITI DA STE IDEALNI I NEPOGREŠIVI </vt:lpstr>
      <vt:lpstr>NE BRINITE ZBOG TOGA ŠTO SMO MALO ZAJEDNO </vt:lpstr>
      <vt:lpstr>NEMOJTE  DA MOJA STRAHOVANJA POSTANU VAŠA TJESKOBA </vt:lpstr>
      <vt:lpstr>NEMOJTE  ZABORAVITI DA NE MOGU ODRASTI BEZ RAZUMJEVANJA I PODRŠKE </vt:lpstr>
      <vt:lpstr>TRETIRAJTE ME  KAO SVOJE  PRIJATELJE    Pa ću biti i ja vaš!</vt:lpstr>
      <vt:lpstr>UPAMTITE </vt:lpstr>
      <vt:lpstr>PowerPoint prezentacija</vt:lpstr>
    </vt:vector>
  </TitlesOfParts>
  <Manager/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DJECE  RODITELJIMA </dc:title>
  <dc:subject/>
  <dc:creator>Jasna Nurudinović</dc:creator>
  <cp:keywords/>
  <dc:description/>
  <cp:lastModifiedBy>Jasna Nurudinović</cp:lastModifiedBy>
  <cp:revision>1</cp:revision>
  <dcterms:created xsi:type="dcterms:W3CDTF">2021-10-26T09:30:10Z</dcterms:created>
  <dcterms:modified xsi:type="dcterms:W3CDTF">2021-10-26T09:31:36Z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TC010706071033</vt:lpwstr>
  </property>
</Properties>
</file>