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52200E7-E86B-4411-9D05-EAC6CB915472}" type="slidenum">
              <a:rPr lang="hr-HR" smtClean="0"/>
              <a:t>‹#›</a:t>
            </a:fld>
            <a:endParaRPr lang="hr-HR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1858F28-EE85-4518-8ACF-5D4D32286CD9}" type="datetimeFigureOut">
              <a:rPr lang="hr-HR" smtClean="0"/>
              <a:t>20.10.2018.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8800" dirty="0" smtClean="0">
                <a:solidFill>
                  <a:schemeClr val="tx1"/>
                </a:solidFill>
              </a:rPr>
              <a:t>RAZLOMCI, ŠKOLSKI</a:t>
            </a:r>
            <a:br>
              <a:rPr lang="hr-HR" sz="8800" dirty="0" smtClean="0">
                <a:solidFill>
                  <a:schemeClr val="tx1"/>
                </a:solidFill>
              </a:rPr>
            </a:br>
            <a:r>
              <a:rPr lang="hr-HR" sz="8800" dirty="0" smtClean="0">
                <a:solidFill>
                  <a:schemeClr val="tx1"/>
                </a:solidFill>
              </a:rPr>
              <a:t> DAN</a:t>
            </a:r>
            <a:endParaRPr lang="hr-HR" sz="8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tx1"/>
                </a:solidFill>
              </a:rPr>
              <a:t>Noa Mišak, 6.a</a:t>
            </a:r>
            <a:endParaRPr lang="hr-H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174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Vježbanje matematike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30 min = 30h = 1 h </a:t>
            </a:r>
          </a:p>
          <a:p>
            <a:pPr marL="0" indent="0">
              <a:buNone/>
            </a:pPr>
            <a:r>
              <a:rPr lang="hr-HR" dirty="0" smtClean="0"/>
              <a:t>                    60       2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915816" y="1340768"/>
            <a:ext cx="43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79912" y="1340768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15816" y="980728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843808" y="1484784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50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Vaterpolo trening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60 min = 60 h = 1 h = 1h</a:t>
            </a:r>
          </a:p>
          <a:p>
            <a:pPr marL="0" indent="0">
              <a:buNone/>
            </a:pPr>
            <a:r>
              <a:rPr lang="hr-HR" dirty="0" smtClean="0"/>
              <a:t>                    60        1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915816" y="1340768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51920" y="1340768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15816" y="980728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915816" y="1556792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600" dirty="0" smtClean="0">
                <a:solidFill>
                  <a:srgbClr val="0000FF"/>
                </a:solidFill>
              </a:rPr>
              <a:t>Školski dan</a:t>
            </a:r>
            <a:r>
              <a:rPr lang="hr-HR" dirty="0" smtClean="0"/>
              <a:t>: mali odmor+veliki   odmor+tehnički blok sat + matematika+ kratka provjera + usmena provjera+domaća zadaća iz matematike + vježbanje matematike + vaterpolo trening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688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Račun : 1  + 3 + 3 +1 +1 + 5 + 1 + 1 </a:t>
            </a:r>
          </a:p>
          <a:p>
            <a:pPr marL="0" indent="0">
              <a:buNone/>
            </a:pPr>
            <a:r>
              <a:rPr lang="hr-HR" dirty="0" smtClean="0"/>
              <a:t>                  4     2    4    6   12  12  2    1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= 3 + 18 + 9 + 2 + 1 + 5 +6 + 12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12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= 56  = </a:t>
            </a:r>
            <a:r>
              <a:rPr lang="hr-HR" dirty="0" smtClean="0"/>
              <a:t>4    </a:t>
            </a:r>
            <a:r>
              <a:rPr lang="hr-HR" u="sng" dirty="0" err="1" smtClean="0"/>
              <a:t>8</a:t>
            </a:r>
            <a:r>
              <a:rPr lang="hr-HR" dirty="0" smtClean="0"/>
              <a:t> </a:t>
            </a:r>
            <a:r>
              <a:rPr lang="hr-HR" dirty="0" smtClean="0"/>
              <a:t>  = </a:t>
            </a:r>
            <a:r>
              <a:rPr lang="hr-HR" smtClean="0"/>
              <a:t>4   </a:t>
            </a:r>
            <a:r>
              <a:rPr lang="hr-HR" u="sng" dirty="0" smtClean="0"/>
              <a:t>2</a:t>
            </a:r>
            <a:endParaRPr lang="hr-HR" u="sng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12       </a:t>
            </a:r>
            <a:r>
              <a:rPr lang="hr-HR" dirty="0" smtClean="0"/>
              <a:t>    </a:t>
            </a:r>
            <a:r>
              <a:rPr lang="hr-HR" dirty="0" err="1" smtClean="0"/>
              <a:t>12</a:t>
            </a:r>
            <a:r>
              <a:rPr lang="hr-HR" dirty="0" smtClean="0"/>
              <a:t>          3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99792" y="1340768"/>
            <a:ext cx="28803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75856" y="1340768"/>
            <a:ext cx="28803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51920" y="1340768"/>
            <a:ext cx="28803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355976" y="1340768"/>
            <a:ext cx="14401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59395" y="1340768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364088" y="1340768"/>
            <a:ext cx="28803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96136" y="1340768"/>
            <a:ext cx="28803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300192" y="1340768"/>
            <a:ext cx="2160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55776" y="2348880"/>
            <a:ext cx="43204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483768" y="3356992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16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 smtClean="0">
                <a:solidFill>
                  <a:schemeClr val="tx1"/>
                </a:solidFill>
              </a:rPr>
              <a:t>Razlomci u školskom danu</a:t>
            </a:r>
            <a:endParaRPr lang="hr-HR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Mali odmor</a:t>
            </a:r>
          </a:p>
          <a:p>
            <a:r>
              <a:rPr lang="hr-HR" sz="2400" dirty="0" smtClean="0"/>
              <a:t>Veliki odmor</a:t>
            </a:r>
          </a:p>
          <a:p>
            <a:r>
              <a:rPr lang="hr-HR" sz="2400" dirty="0" smtClean="0"/>
              <a:t>2 sata tehničke kulture</a:t>
            </a:r>
          </a:p>
          <a:p>
            <a:r>
              <a:rPr lang="hr-HR" sz="2400" dirty="0" smtClean="0"/>
              <a:t>Matematika</a:t>
            </a:r>
          </a:p>
          <a:p>
            <a:r>
              <a:rPr lang="hr-HR" sz="2400" dirty="0" smtClean="0"/>
              <a:t>Kratka provjera</a:t>
            </a:r>
          </a:p>
          <a:p>
            <a:r>
              <a:rPr lang="hr-HR" sz="2400" dirty="0" smtClean="0"/>
              <a:t>Usmena provjera</a:t>
            </a:r>
          </a:p>
          <a:p>
            <a:r>
              <a:rPr lang="hr-HR" sz="2400" dirty="0" smtClean="0"/>
              <a:t>Domaća zadaća iz matematike</a:t>
            </a:r>
          </a:p>
          <a:p>
            <a:r>
              <a:rPr lang="hr-HR" sz="2400" dirty="0" smtClean="0"/>
              <a:t>Vježbanje matematike</a:t>
            </a:r>
          </a:p>
          <a:p>
            <a:r>
              <a:rPr lang="hr-HR" sz="2400" dirty="0" smtClean="0"/>
              <a:t>Vaterpolo trening</a:t>
            </a:r>
          </a:p>
          <a:p>
            <a:endParaRPr lang="hr-HR" sz="24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550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Mali odmor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5 min = 5 h = 1   h</a:t>
            </a:r>
          </a:p>
          <a:p>
            <a:pPr marL="0" indent="0">
              <a:buNone/>
            </a:pPr>
            <a:r>
              <a:rPr lang="hr-HR" sz="3200" dirty="0"/>
              <a:t> </a:t>
            </a:r>
            <a:r>
              <a:rPr lang="hr-HR" sz="3200" dirty="0" smtClean="0"/>
              <a:t>                60      12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771800" y="1412776"/>
            <a:ext cx="5760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07904" y="1412776"/>
            <a:ext cx="5760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843808" y="980728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771800" y="1556792"/>
            <a:ext cx="576064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47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Veliki odmor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15 min = 15 h = 1  h</a:t>
            </a:r>
          </a:p>
          <a:p>
            <a:pPr marL="0" indent="0">
              <a:buNone/>
            </a:pPr>
            <a:r>
              <a:rPr lang="hr-HR" dirty="0" smtClean="0"/>
              <a:t>                    60        4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3808" y="1340768"/>
            <a:ext cx="5760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79912" y="1340768"/>
            <a:ext cx="43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87824" y="980728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843808" y="1484784"/>
            <a:ext cx="432048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87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Tehnička kultura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Blok sat</a:t>
            </a:r>
          </a:p>
          <a:p>
            <a:r>
              <a:rPr lang="hr-HR" dirty="0" smtClean="0"/>
              <a:t>90 min = 90  h  = 3 h = 1  1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60          2            2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3808" y="1844824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915816" y="1484784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843808" y="1988840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95936" y="1844824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48064" y="1844824"/>
            <a:ext cx="43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33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Matematika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45 min = 45 h = 3 h</a:t>
            </a:r>
          </a:p>
          <a:p>
            <a:pPr marL="0" indent="0">
              <a:buNone/>
            </a:pPr>
            <a:r>
              <a:rPr lang="hr-HR" dirty="0" smtClean="0"/>
              <a:t>                    60        4</a:t>
            </a:r>
          </a:p>
          <a:p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3808" y="1340768"/>
            <a:ext cx="5760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79912" y="1340768"/>
            <a:ext cx="43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87824" y="1052736"/>
            <a:ext cx="36004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843808" y="1556792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53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Kratka provjera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10 min= 10  h = 1 h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60        6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3808" y="1340768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51920" y="1340768"/>
            <a:ext cx="43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15816" y="980728"/>
            <a:ext cx="432048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843808" y="1484784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76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Usmena provjera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5 min = 5 h =  1 h</a:t>
            </a:r>
          </a:p>
          <a:p>
            <a:pPr marL="0" indent="0">
              <a:buNone/>
            </a:pPr>
            <a:r>
              <a:rPr lang="hr-HR" dirty="0" smtClean="0"/>
              <a:t>                 60       12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27784" y="1340768"/>
            <a:ext cx="5760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91880" y="1340768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71800" y="908720"/>
            <a:ext cx="288032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555776" y="1556792"/>
            <a:ext cx="504056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52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Domaća zadaća iz matematike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25 min = 25 h = 5  h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60        12</a:t>
            </a:r>
            <a:endParaRPr lang="hr-H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3808" y="1340768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51920" y="1340768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87824" y="980728"/>
            <a:ext cx="36004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843808" y="1484784"/>
            <a:ext cx="504056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36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62</TotalTime>
  <Words>240</Words>
  <Application>Microsoft Office PowerPoint</Application>
  <PresentationFormat>Prikaz na zaslonu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4" baseType="lpstr">
      <vt:lpstr>Thermal</vt:lpstr>
      <vt:lpstr>RAZLOMCI, ŠKOLSKI  DAN</vt:lpstr>
      <vt:lpstr>Razlomci u školskom danu</vt:lpstr>
      <vt:lpstr>Mali odmor</vt:lpstr>
      <vt:lpstr>Veliki odmor</vt:lpstr>
      <vt:lpstr>Tehnička kultura</vt:lpstr>
      <vt:lpstr>Matematika</vt:lpstr>
      <vt:lpstr>Kratka provjera</vt:lpstr>
      <vt:lpstr>Usmena provjera</vt:lpstr>
      <vt:lpstr>Domaća zadaća iz matematike</vt:lpstr>
      <vt:lpstr>Vježbanje matematike</vt:lpstr>
      <vt:lpstr>Vaterpolo trening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RAZLOMCI, ŠKOLSKI  DAN</dc:title>
  <dc:creator>Korisnik</dc:creator>
  <cp:lastModifiedBy>Korisnik</cp:lastModifiedBy>
  <cp:revision>10</cp:revision>
  <dcterms:created xsi:type="dcterms:W3CDTF">2018-10-10T14:30:07Z</dcterms:created>
  <dcterms:modified xsi:type="dcterms:W3CDTF">2018-10-20T05:38:10Z</dcterms:modified>
</cp:coreProperties>
</file>