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mpaq" initials="C" lastIdx="1" clrIdx="0">
    <p:extLst>
      <p:ext uri="{19B8F6BF-5375-455C-9EA6-DF929625EA0E}">
        <p15:presenceInfo xmlns:p15="http://schemas.microsoft.com/office/powerpoint/2012/main" xmlns="" userId="Compaq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831273"/>
            <a:ext cx="8001000" cy="1859972"/>
          </a:xfrm>
        </p:spPr>
        <p:txBody>
          <a:bodyPr>
            <a:normAutofit/>
          </a:bodyPr>
          <a:lstStyle/>
          <a:p>
            <a:r>
              <a:rPr lang="hr-HR" sz="40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Brojevni pravac - menzura</a:t>
            </a:r>
            <a:endParaRPr lang="hr-HR" sz="40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24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Praktični rad : ADRIAN VIŠNJIĆ 5.B.</a:t>
            </a:r>
            <a:endParaRPr lang="hr-HR" sz="24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96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19645" y="1122218"/>
            <a:ext cx="939338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ZAKLJUČAK:</a:t>
            </a:r>
          </a:p>
          <a:p>
            <a:endParaRPr lang="hr-HR" sz="24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Postoji jaka veza između brojevnog pravca i menzure, odnosno </a:t>
            </a:r>
          </a:p>
          <a:p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njihova ovisnost.</a:t>
            </a:r>
          </a:p>
          <a:p>
            <a:endParaRPr lang="hr-HR" sz="24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Menzurom se može mjeriti volumen tekućine samo i jedino ako na </a:t>
            </a:r>
          </a:p>
          <a:p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menzuri  postoje elementi brojevnog pravca.</a:t>
            </a:r>
          </a:p>
          <a:p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21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2382" y="1278082"/>
            <a:ext cx="8769927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hr-HR" sz="4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hr-HR" sz="4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hr-HR" sz="48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Hvala na pažnji !</a:t>
            </a:r>
          </a:p>
          <a:p>
            <a:pPr algn="ctr"/>
            <a:endParaRPr lang="hr-HR" sz="4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hr-HR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hr-HR" sz="28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hr-HR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hr-HR" sz="2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Adrian</a:t>
            </a:r>
            <a:endParaRPr lang="hr-HR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4118" y="3886300"/>
            <a:ext cx="1527464" cy="115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30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>
            <a:normAutofit/>
          </a:bodyPr>
          <a:lstStyle/>
          <a:p>
            <a:r>
              <a:rPr lang="hr-HR" sz="40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Brojevni pravac</a:t>
            </a:r>
            <a:br>
              <a:rPr lang="hr-HR" sz="40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r-HR" sz="40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1" y="3979718"/>
            <a:ext cx="9665133" cy="19846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Brojevni pravac</a:t>
            </a: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pravac na kojem je svakom realnom broju pridružena  jedna jedina točka.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luži za predočavanje brojeva i grafičko računanje njima.</a:t>
            </a:r>
            <a:endParaRPr lang="hr-H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0" y="1880756"/>
            <a:ext cx="9446926" cy="1303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10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937" y="323487"/>
            <a:ext cx="9829801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 smtClean="0"/>
          </a:p>
          <a:p>
            <a:endParaRPr lang="hr-HR" dirty="0" smtClean="0"/>
          </a:p>
          <a:p>
            <a:endParaRPr lang="hr-HR" sz="200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pravcu se najprije odabire točka O ( latinski origo: ishodište),</a:t>
            </a:r>
          </a:p>
          <a:p>
            <a:r>
              <a:rPr lang="hr-H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koja predočuje nulu, a zatim jedinična točka 1.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Dužina od O do 1 predočuje</a:t>
            </a:r>
          </a:p>
          <a:p>
            <a:pPr algn="ctr"/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hr-HR" sz="2400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jediničnu dužinu</a:t>
            </a:r>
            <a:r>
              <a:rPr lang="hr-HR" sz="2400" u="sng" dirty="0" smtClean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hr-HR" dirty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hr-HR" dirty="0" smtClean="0"/>
          </a:p>
          <a:p>
            <a:pPr marL="285750" indent="-285750">
              <a:buFontTx/>
              <a:buChar char="-"/>
            </a:pPr>
            <a:endParaRPr lang="hr-HR" dirty="0"/>
          </a:p>
          <a:p>
            <a:pPr marL="285750" indent="-285750">
              <a:buFontTx/>
              <a:buChar char="-"/>
            </a:pPr>
            <a:endParaRPr lang="hr-HR" dirty="0" smtClean="0"/>
          </a:p>
          <a:p>
            <a:pPr marL="285750" indent="-285750">
              <a:buFontTx/>
              <a:buChar char="-"/>
            </a:pP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812" y="4231568"/>
            <a:ext cx="9446926" cy="1303674"/>
          </a:xfrm>
          <a:prstGeom prst="rect">
            <a:avLst/>
          </a:prstGeom>
        </p:spPr>
      </p:pic>
      <p:sp>
        <p:nvSpPr>
          <p:cNvPr id="9" name="Down Arrow 8"/>
          <p:cNvSpPr/>
          <p:nvPr/>
        </p:nvSpPr>
        <p:spPr>
          <a:xfrm>
            <a:off x="5798980" y="3354002"/>
            <a:ext cx="301336" cy="12044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418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836" y="415636"/>
            <a:ext cx="104948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Točkama na desnoj strani od O odgovaraju pozitivni realni brojevi, a na lijevoj strani negativni brojevi.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Jednoznačno pridruživanje točaka pravca realnim brojevima ( i obratno) među prvima je zastupao RUĐER BOŠKOVIĆ</a:t>
            </a:r>
            <a:endParaRPr lang="hr-H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hr-HR" dirty="0" smtClean="0"/>
          </a:p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     </a:t>
            </a:r>
            <a:endParaRPr lang="hr-H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9042" y="3474549"/>
            <a:ext cx="3418612" cy="3186023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 rot="1804512">
            <a:off x="6375163" y="3761137"/>
            <a:ext cx="1567437" cy="4468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526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4009" y="768927"/>
            <a:ext cx="101727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000" b="1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MENZURA  </a:t>
            </a:r>
          </a:p>
          <a:p>
            <a:endParaRPr lang="hr-HR" sz="3200" b="1" dirty="0">
              <a:solidFill>
                <a:schemeClr val="bg2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b="1" dirty="0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Menzura j</a:t>
            </a: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vrsta kemijskog posuđa koje služi grubom mjerenju </a:t>
            </a:r>
          </a:p>
          <a:p>
            <a:r>
              <a:rPr lang="hr-H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volumena tekućina.</a:t>
            </a:r>
          </a:p>
          <a:p>
            <a:endParaRPr lang="hr-HR" sz="24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Može biti od stakla ili providne plastike.</a:t>
            </a:r>
            <a:endParaRPr lang="hr-HR" sz="2400" b="1" dirty="0" smtClean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r-HR" sz="3200" b="1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91" y="3569694"/>
            <a:ext cx="7661562" cy="2866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35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4236" y="550718"/>
            <a:ext cx="10432473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Menzure su baždarene na ulijevanje ( pri čemu nose </a:t>
            </a:r>
          </a:p>
          <a:p>
            <a:pPr algn="just"/>
            <a:r>
              <a:rPr lang="hr-H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oznaku IN) ili na izlijevanje (kada nose oznaku EX)</a:t>
            </a:r>
          </a:p>
          <a:p>
            <a:pPr algn="just"/>
            <a:r>
              <a:rPr lang="hr-H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na nekoj temperaturi , najčešće 20°C.</a:t>
            </a:r>
          </a:p>
          <a:p>
            <a:endParaRPr lang="hr-H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bazi imaju postoje, a na vrhu izljev.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Može biti raznih veličina.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Obično su to stakleni cilindri veličine od 2 ml do 2 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3917" y="841664"/>
            <a:ext cx="2653021" cy="512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63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1827" y="810491"/>
            <a:ext cx="96115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pPr algn="ctr"/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Što je menzura većeg promjera  odnosno većeg volumena , </a:t>
            </a:r>
          </a:p>
          <a:p>
            <a:pPr algn="ctr"/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veća je pogreška mjerenja.</a:t>
            </a:r>
          </a:p>
          <a:p>
            <a:endParaRPr lang="hr-H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 smtClean="0"/>
          </a:p>
          <a:p>
            <a:endParaRPr lang="hr-HR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5758" y="2618508"/>
            <a:ext cx="4883728" cy="3979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29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0427" y="2067790"/>
            <a:ext cx="915439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Svaka menzura označena je jedinstvenim serijskim brojem</a:t>
            </a:r>
          </a:p>
          <a:p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(npr. 001/2009, 002/2009....) koji se povezuje sa tvorničkim</a:t>
            </a:r>
          </a:p>
          <a:p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potvrdama.</a:t>
            </a:r>
            <a:endParaRPr lang="hr-H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24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24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Menzure se isporučuju sa tvorničkom potvrdom o kvaliteti </a:t>
            </a:r>
          </a:p>
          <a:p>
            <a:r>
              <a:rPr lang="hr-H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i termičkoj otpuštenosti stakla.</a:t>
            </a:r>
            <a:endParaRPr lang="hr-H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24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6952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412" y="1995919"/>
            <a:ext cx="7699663" cy="403080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86200" y="1186934"/>
            <a:ext cx="5391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hr-HR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Latinski </a:t>
            </a:r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mensura: </a:t>
            </a:r>
            <a:r>
              <a:rPr lang="hr-HR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mjerenje, </a:t>
            </a:r>
            <a:r>
              <a:rPr lang="hr-HR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mjera.</a:t>
            </a:r>
          </a:p>
        </p:txBody>
      </p:sp>
    </p:spTree>
    <p:extLst>
      <p:ext uri="{BB962C8B-B14F-4D97-AF65-F5344CB8AC3E}">
        <p14:creationId xmlns:p14="http://schemas.microsoft.com/office/powerpoint/2010/main" val="57405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127</TotalTime>
  <Words>284</Words>
  <Application>Microsoft Office PowerPoint</Application>
  <PresentationFormat>Prilagođeno</PresentationFormat>
  <Paragraphs>76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2" baseType="lpstr">
      <vt:lpstr>Slice</vt:lpstr>
      <vt:lpstr>Brojevni pravac - menzura</vt:lpstr>
      <vt:lpstr>Brojevni pravac 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Brojevni pravac - menzura</dc:title>
  <dc:creator>Compaq</dc:creator>
  <cp:lastModifiedBy>Korisnik</cp:lastModifiedBy>
  <cp:revision>17</cp:revision>
  <dcterms:created xsi:type="dcterms:W3CDTF">2018-10-09T17:20:57Z</dcterms:created>
  <dcterms:modified xsi:type="dcterms:W3CDTF">2018-10-20T10:30:08Z</dcterms:modified>
</cp:coreProperties>
</file>