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60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1578-2E5E-4947-B137-CB0608FE552A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CC4-F271-4A59-9F32-1E8D1FF26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236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1578-2E5E-4947-B137-CB0608FE552A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CC4-F271-4A59-9F32-1E8D1FF26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912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1578-2E5E-4947-B137-CB0608FE552A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CC4-F271-4A59-9F32-1E8D1FF26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9475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1578-2E5E-4947-B137-CB0608FE552A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CC4-F271-4A59-9F32-1E8D1FF26E32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1099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1578-2E5E-4947-B137-CB0608FE552A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CC4-F271-4A59-9F32-1E8D1FF26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7669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1578-2E5E-4947-B137-CB0608FE552A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CC4-F271-4A59-9F32-1E8D1FF26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3763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1578-2E5E-4947-B137-CB0608FE552A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CC4-F271-4A59-9F32-1E8D1FF26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5498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1578-2E5E-4947-B137-CB0608FE552A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CC4-F271-4A59-9F32-1E8D1FF26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7538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1578-2E5E-4947-B137-CB0608FE552A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CC4-F271-4A59-9F32-1E8D1FF26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455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1578-2E5E-4947-B137-CB0608FE552A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CC4-F271-4A59-9F32-1E8D1FF26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351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1578-2E5E-4947-B137-CB0608FE552A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CC4-F271-4A59-9F32-1E8D1FF26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666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1578-2E5E-4947-B137-CB0608FE552A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CC4-F271-4A59-9F32-1E8D1FF26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737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1578-2E5E-4947-B137-CB0608FE552A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CC4-F271-4A59-9F32-1E8D1FF26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943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1578-2E5E-4947-B137-CB0608FE552A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CC4-F271-4A59-9F32-1E8D1FF26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042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1578-2E5E-4947-B137-CB0608FE552A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CC4-F271-4A59-9F32-1E8D1FF26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744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1578-2E5E-4947-B137-CB0608FE552A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CC4-F271-4A59-9F32-1E8D1FF26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851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1578-2E5E-4947-B137-CB0608FE552A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CC4-F271-4A59-9F32-1E8D1FF26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849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7161578-2E5E-4947-B137-CB0608FE552A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F7CC4-F271-4A59-9F32-1E8D1FF26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43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799F380-7019-41B7-B289-4A86B2FC1A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Podskup skupa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6750E76-CF33-4118-8A13-CFDF3F247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221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3669981-CD77-4E15-AB07-285D3546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                   Skup i podskup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A6FFA62-1C08-443E-897B-FD63C57AB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SKUP </a:t>
            </a:r>
            <a:r>
              <a:rPr lang="hr-HR" dirty="0"/>
              <a:t>u matematici označuje više članova koji imaju neku zajedničku osobinu.</a:t>
            </a:r>
          </a:p>
          <a:p>
            <a:r>
              <a:rPr lang="hr-HR" dirty="0"/>
              <a:t>Ako je </a:t>
            </a:r>
            <a:r>
              <a:rPr lang="hr-HR" dirty="0" smtClean="0"/>
              <a:t>svaki </a:t>
            </a:r>
            <a:r>
              <a:rPr lang="hr-HR" dirty="0"/>
              <a:t>elementa skupa </a:t>
            </a:r>
            <a:r>
              <a:rPr lang="hr-HR" dirty="0" smtClean="0"/>
              <a:t>B </a:t>
            </a:r>
            <a:r>
              <a:rPr lang="hr-HR" dirty="0"/>
              <a:t>ujedno i elementa skupa A kažemo da je </a:t>
            </a:r>
            <a:r>
              <a:rPr lang="hr-HR" dirty="0" smtClean="0"/>
              <a:t>B </a:t>
            </a:r>
            <a:r>
              <a:rPr lang="hr-HR" dirty="0"/>
              <a:t>podskup ili dio A</a:t>
            </a:r>
          </a:p>
        </p:txBody>
      </p:sp>
    </p:spTree>
    <p:extLst>
      <p:ext uri="{BB962C8B-B14F-4D97-AF65-F5344CB8AC3E}">
        <p14:creationId xmlns:p14="http://schemas.microsoft.com/office/powerpoint/2010/main" val="188077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17E824B-0E23-4C38-B7EB-7B9867A4B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2" name="Rezervirano mjesto sadržaja 11">
            <a:extLst>
              <a:ext uri="{FF2B5EF4-FFF2-40B4-BE49-F238E27FC236}">
                <a16:creationId xmlns:a16="http://schemas.microsoft.com/office/drawing/2014/main" xmlns="" id="{19CB12A5-7360-426B-B5D4-5CD73CCC5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66" y="1119232"/>
            <a:ext cx="4423544" cy="2742597"/>
          </a:xfrm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xmlns="" id="{9C8AD7C1-E1E4-4066-AF43-68F7C2FCA9F2}"/>
              </a:ext>
            </a:extLst>
          </p:cNvPr>
          <p:cNvSpPr/>
          <p:nvPr/>
        </p:nvSpPr>
        <p:spPr>
          <a:xfrm>
            <a:off x="2210323" y="365125"/>
            <a:ext cx="6801852" cy="42508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AB2A8FD0-1352-4333-A32B-838878A3076E}"/>
              </a:ext>
            </a:extLst>
          </p:cNvPr>
          <p:cNvSpPr txBox="1"/>
          <p:nvPr/>
        </p:nvSpPr>
        <p:spPr>
          <a:xfrm>
            <a:off x="1153288" y="5009322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Nogometaši na fotografiji označavaju SKUP, dok PODSKUP čini </a:t>
            </a:r>
            <a:r>
              <a:rPr lang="hr-HR" sz="2800" dirty="0" smtClean="0"/>
              <a:t>npr.1 </a:t>
            </a:r>
            <a:r>
              <a:rPr lang="hr-HR" sz="2800" dirty="0"/>
              <a:t>nogometaš.</a:t>
            </a:r>
          </a:p>
        </p:txBody>
      </p:sp>
    </p:spTree>
    <p:extLst>
      <p:ext uri="{BB962C8B-B14F-4D97-AF65-F5344CB8AC3E}">
        <p14:creationId xmlns:p14="http://schemas.microsoft.com/office/powerpoint/2010/main" val="339802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B3043DC-9B01-4143-A92E-76F7C4E8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5" y="803021"/>
            <a:ext cx="9404723" cy="140053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xmlns="" id="{F2769D33-C119-474F-AE28-CF91E56D2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7052" y="3239437"/>
            <a:ext cx="3013121" cy="1868135"/>
          </a:xfrm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xmlns="" id="{1178D4DE-BC0B-4D8A-9C96-216BA688BC7B}"/>
              </a:ext>
            </a:extLst>
          </p:cNvPr>
          <p:cNvSpPr/>
          <p:nvPr/>
        </p:nvSpPr>
        <p:spPr>
          <a:xfrm>
            <a:off x="2875722" y="2332383"/>
            <a:ext cx="6135756" cy="3844580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xmlns="" id="{739F771A-520D-4DF9-AB55-C85F70999590}"/>
              </a:ext>
            </a:extLst>
          </p:cNvPr>
          <p:cNvSpPr/>
          <p:nvPr/>
        </p:nvSpPr>
        <p:spPr>
          <a:xfrm flipV="1">
            <a:off x="2981740" y="3051936"/>
            <a:ext cx="2478156" cy="24054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3FD8F26A-18CE-4F43-920B-FDD9760301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0" y="3440598"/>
            <a:ext cx="2239617" cy="1459144"/>
          </a:xfrm>
          <a:prstGeom prst="rect">
            <a:avLst/>
          </a:prstGeom>
        </p:spPr>
      </p:pic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xmlns="" id="{AD252343-E314-4758-A02C-019589A52C6A}"/>
              </a:ext>
            </a:extLst>
          </p:cNvPr>
          <p:cNvCxnSpPr>
            <a:cxnSpLocks/>
          </p:cNvCxnSpPr>
          <p:nvPr/>
        </p:nvCxnSpPr>
        <p:spPr>
          <a:xfrm flipH="1" flipV="1">
            <a:off x="3048000" y="2639093"/>
            <a:ext cx="410817" cy="412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xmlns="" id="{15BDB322-A730-4566-BD31-7636C9FC3DF1}"/>
              </a:ext>
            </a:extLst>
          </p:cNvPr>
          <p:cNvCxnSpPr>
            <a:cxnSpLocks/>
          </p:cNvCxnSpPr>
          <p:nvPr/>
        </p:nvCxnSpPr>
        <p:spPr>
          <a:xfrm flipH="1">
            <a:off x="8203096" y="5284918"/>
            <a:ext cx="477077" cy="621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E8F0467A-8A4F-4BFA-B9D8-CDE0059C1A83}"/>
              </a:ext>
            </a:extLst>
          </p:cNvPr>
          <p:cNvSpPr txBox="1"/>
          <p:nvPr/>
        </p:nvSpPr>
        <p:spPr>
          <a:xfrm>
            <a:off x="1419638" y="2147941"/>
            <a:ext cx="366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Ova dva igrača su podskup </a:t>
            </a:r>
          </a:p>
          <a:p>
            <a:r>
              <a:rPr lang="hr-HR" dirty="0"/>
              <a:t>  skupa A .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xmlns="" id="{E4656E19-6B1A-47E9-8CC3-F01CDDB4C45A}"/>
              </a:ext>
            </a:extLst>
          </p:cNvPr>
          <p:cNvSpPr txBox="1"/>
          <p:nvPr/>
        </p:nvSpPr>
        <p:spPr>
          <a:xfrm>
            <a:off x="6997147" y="6127621"/>
            <a:ext cx="4638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Ovo je skup A.</a:t>
            </a:r>
          </a:p>
        </p:txBody>
      </p:sp>
    </p:spTree>
    <p:extLst>
      <p:ext uri="{BB962C8B-B14F-4D97-AF65-F5344CB8AC3E}">
        <p14:creationId xmlns:p14="http://schemas.microsoft.com/office/powerpoint/2010/main" val="381569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B56C08E-1481-406D-BEA4-BCBED9157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                     PODSKUP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xmlns="" id="{A032E9A4-FFD8-4575-828F-0CF9D4514A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Znak za podskup je </a:t>
                </a:r>
                <a:r>
                  <a:rPr lang="hr-HR" dirty="0">
                    <a:sym typeface="Symbol" panose="05050102010706020507" pitchFamily="18" charset="2"/>
                  </a:rPr>
                  <a:t></a:t>
                </a:r>
                <a14:m>
                  <m:oMath xmlns:m="http://schemas.openxmlformats.org/officeDocument/2006/math">
                    <a:fld id="{ACC25E99-1432-4D80-BA1E-0CA3B10E669F}" type="mathplaceholder">
                      <a:rPr lang="hr-HR" i="1" smtClean="0">
                        <a:latin typeface="Cambria Math" panose="02040503050406030204" pitchFamily="18" charset="0"/>
                      </a:rPr>
                      <a:t>.</a:t>
                    </a:fld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A032E9A4-FFD8-4575-828F-0CF9D4514A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57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A91F556-5854-4ED4-94B0-0BF553A60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PRESJEK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BE808F7-11D4-49B2-8811-0069D322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Presjek skupa A i B je skup koji čine svi  elementi koji pripadaju i skupu A i skupu B.</a:t>
            </a:r>
          </a:p>
        </p:txBody>
      </p:sp>
    </p:spTree>
    <p:extLst>
      <p:ext uri="{BB962C8B-B14F-4D97-AF65-F5344CB8AC3E}">
        <p14:creationId xmlns:p14="http://schemas.microsoft.com/office/powerpoint/2010/main" val="330173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FEC45EC-F5D1-4AE1-94C9-158401CC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PRAZAN SKUP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BA056E3-8CC0-4DF0-9201-B4FB50BDA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Prazan skup je skup nema ni ti jedan element i član.</a:t>
            </a:r>
          </a:p>
          <a:p>
            <a:r>
              <a:rPr lang="hr-HR" dirty="0"/>
              <a:t>Znak za prazan skup je </a:t>
            </a:r>
            <a:r>
              <a:rPr lang="hr-HR" dirty="0">
                <a:sym typeface="Symbol" panose="05050102010706020507" pitchFamily="18" charset="2"/>
              </a:rPr>
              <a:t>.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999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0561BE3-53AA-41EC-9516-97F0EE4C8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UNIJA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4CEC953-9D8B-49EA-BD68-9B4C468B2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2066170"/>
            <a:ext cx="8946541" cy="4195481"/>
          </a:xfrm>
        </p:spPr>
        <p:txBody>
          <a:bodyPr/>
          <a:lstStyle/>
          <a:p>
            <a:r>
              <a:rPr lang="hr-HR" dirty="0"/>
              <a:t>Unija A i B </a:t>
            </a:r>
            <a:r>
              <a:rPr lang="hr-HR" dirty="0" smtClean="0"/>
              <a:t>sastoji </a:t>
            </a:r>
            <a:r>
              <a:rPr lang="hr-HR" dirty="0"/>
              <a:t>se od svih elementa skupa </a:t>
            </a:r>
            <a:r>
              <a:rPr lang="hr-HR" dirty="0" smtClean="0"/>
              <a:t>A </a:t>
            </a:r>
            <a:r>
              <a:rPr lang="hr-HR" dirty="0"/>
              <a:t>i skupa B.</a:t>
            </a:r>
          </a:p>
          <a:p>
            <a:r>
              <a:rPr lang="hr-HR" dirty="0"/>
              <a:t>Znak za uniju je </a:t>
            </a:r>
            <a:r>
              <a:rPr lang="hr-HR" dirty="0">
                <a:sym typeface="Symbol" panose="05050102010706020507" pitchFamily="18" charset="2"/>
              </a:rPr>
              <a:t>U</a:t>
            </a:r>
            <a:r>
              <a:rPr lang="hr-HR" dirty="0" smtClean="0">
                <a:sym typeface="Symbol" panose="05050102010706020507" pitchFamily="18" charset="2"/>
              </a:rPr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169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176680B-B10A-4322-BE32-D89434855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69F8EF6-1B8D-40AE-B4A7-5CB2E2322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IZRADIO: Emanuel Vugrinec 5.B</a:t>
            </a:r>
            <a:br>
              <a:rPr lang="hr-HR" dirty="0"/>
            </a:br>
            <a:r>
              <a:rPr lang="hr-HR" dirty="0"/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39974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</TotalTime>
  <Words>140</Words>
  <Application>Microsoft Office PowerPoint</Application>
  <PresentationFormat>Prilagođeno</PresentationFormat>
  <Paragraphs>20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Ion</vt:lpstr>
      <vt:lpstr>Podskup skupa</vt:lpstr>
      <vt:lpstr>                                 Skup i podskup</vt:lpstr>
      <vt:lpstr>PowerPointova prezentacija</vt:lpstr>
      <vt:lpstr>PowerPointova prezentacija</vt:lpstr>
      <vt:lpstr>                                   PODSKUP</vt:lpstr>
      <vt:lpstr>PRESJEK </vt:lpstr>
      <vt:lpstr>PRAZAN SKUP </vt:lpstr>
      <vt:lpstr>UNIJA 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Podskup skupa</dc:title>
  <dc:creator>Jurica Vugrinec</dc:creator>
  <cp:lastModifiedBy>Korisnik</cp:lastModifiedBy>
  <cp:revision>11</cp:revision>
  <dcterms:created xsi:type="dcterms:W3CDTF">2018-10-14T08:05:42Z</dcterms:created>
  <dcterms:modified xsi:type="dcterms:W3CDTF">2018-10-20T10:28:04Z</dcterms:modified>
</cp:coreProperties>
</file>