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2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663300"/>
    <a:srgbClr val="A3157E"/>
    <a:srgbClr val="0066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05T11:21:06.44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  <p:cm authorId="1" dt="2016-11-05T11:21:11.308" idx="2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DC3B-9328-4772-9572-829FD12621C9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89D9-717D-47B8-AED3-9F5CD638AD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538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889D9-717D-47B8-AED3-9F5CD638AD2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96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43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066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564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238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412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061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445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561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812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518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983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85A2-1799-4B66-88C0-2B88CA157CC4}" type="datetimeFigureOut">
              <a:rPr lang="hr-HR" smtClean="0"/>
              <a:t>5.11.2016.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1DCE-F1EA-46CC-9172-F57527A2A3D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867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8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RAZLOMCI</a:t>
            </a:r>
            <a:endParaRPr lang="hr-HR" sz="8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C00000"/>
                </a:solidFill>
                <a:latin typeface="Bauhaus 93" panose="04030905020B02020C02" pitchFamily="82" charset="0"/>
              </a:rPr>
              <a:t>- PRIMJERI IZ SVAKODNEVNOG ŽIVOTA</a:t>
            </a:r>
            <a:endParaRPr lang="hr-HR" sz="3200" dirty="0">
              <a:solidFill>
                <a:srgbClr val="C00000"/>
              </a:solidFill>
              <a:latin typeface="Bauhaus 93" panose="04030905020B02020C02" pitchFamily="82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8526836" y="6273225"/>
            <a:ext cx="339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smtClean="0"/>
              <a:t>LUCIJA MIKULIĆ 6.c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7229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FINI BOMBONČIĆI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t="6650" r="32130" b="24031"/>
          <a:stretch/>
        </p:blipFill>
        <p:spPr>
          <a:xfrm>
            <a:off x="481693" y="1869621"/>
            <a:ext cx="2351314" cy="2015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3378589" y="2615717"/>
            <a:ext cx="271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rgbClr val="006666"/>
                </a:solidFill>
              </a:rPr>
              <a:t>40 BOMBONČIĆA</a:t>
            </a:r>
            <a:endParaRPr lang="hr-HR" sz="2800" dirty="0">
              <a:solidFill>
                <a:srgbClr val="006666"/>
              </a:solidFill>
            </a:endParaRPr>
          </a:p>
        </p:txBody>
      </p:sp>
      <p:sp>
        <p:nvSpPr>
          <p:cNvPr id="6" name="Strelica udesno 5"/>
          <p:cNvSpPr/>
          <p:nvPr/>
        </p:nvSpPr>
        <p:spPr>
          <a:xfrm rot="10639313">
            <a:off x="3086100" y="2726871"/>
            <a:ext cx="204107" cy="236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t="9294" r="31874" b="16718"/>
          <a:stretch/>
        </p:blipFill>
        <p:spPr>
          <a:xfrm>
            <a:off x="7919356" y="1879064"/>
            <a:ext cx="2424793" cy="2178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kstniOkvir 7"/>
          <p:cNvSpPr txBox="1"/>
          <p:nvPr/>
        </p:nvSpPr>
        <p:spPr>
          <a:xfrm>
            <a:off x="7701905" y="4661808"/>
            <a:ext cx="28596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A3157E"/>
                </a:solidFill>
              </a:rPr>
              <a:t>9/40 ROZIH BOMBONČIĆA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>6/40 BIJELIH BOMBONČIĆA</a:t>
            </a:r>
          </a:p>
          <a:p>
            <a:r>
              <a:rPr lang="hr-HR" dirty="0" smtClean="0">
                <a:solidFill>
                  <a:srgbClr val="00B0F0"/>
                </a:solidFill>
              </a:rPr>
              <a:t>10/40 PLAVIH BOMBONČIĆA</a:t>
            </a:r>
          </a:p>
          <a:p>
            <a:r>
              <a:rPr lang="hr-H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7/40 ŽUTIH BOMBONČIĆA</a:t>
            </a:r>
          </a:p>
          <a:p>
            <a:r>
              <a:rPr lang="hr-HR" dirty="0" smtClean="0">
                <a:solidFill>
                  <a:srgbClr val="00B050"/>
                </a:solidFill>
              </a:rPr>
              <a:t>8/40 ZELENIH BOMBONČIĆA</a:t>
            </a:r>
          </a:p>
        </p:txBody>
      </p:sp>
      <p:sp>
        <p:nvSpPr>
          <p:cNvPr id="9" name="Strelica dolje 8"/>
          <p:cNvSpPr/>
          <p:nvPr/>
        </p:nvSpPr>
        <p:spPr>
          <a:xfrm rot="10800000">
            <a:off x="8923564" y="4245863"/>
            <a:ext cx="208188" cy="366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01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DOMAĆI GRAH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14224" r="33800" b="22047"/>
          <a:stretch/>
        </p:blipFill>
        <p:spPr>
          <a:xfrm>
            <a:off x="685800" y="1600199"/>
            <a:ext cx="2441121" cy="22965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Pravokutnik 5"/>
          <p:cNvSpPr/>
          <p:nvPr/>
        </p:nvSpPr>
        <p:spPr>
          <a:xfrm>
            <a:off x="3837214" y="2425324"/>
            <a:ext cx="3257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37 ZRNA GRAHA</a:t>
            </a:r>
            <a:endParaRPr lang="hr-HR" sz="3600" dirty="0"/>
          </a:p>
        </p:txBody>
      </p:sp>
      <p:sp>
        <p:nvSpPr>
          <p:cNvPr id="7" name="Strelica udesno 6"/>
          <p:cNvSpPr/>
          <p:nvPr/>
        </p:nvSpPr>
        <p:spPr>
          <a:xfrm rot="10800000">
            <a:off x="3396343" y="2653393"/>
            <a:ext cx="440871" cy="184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t="9543" r="29664" b="25174"/>
          <a:stretch/>
        </p:blipFill>
        <p:spPr>
          <a:xfrm>
            <a:off x="4343400" y="3806291"/>
            <a:ext cx="3151414" cy="23884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kstniOkvir 8"/>
          <p:cNvSpPr txBox="1"/>
          <p:nvPr/>
        </p:nvSpPr>
        <p:spPr>
          <a:xfrm>
            <a:off x="8319407" y="4677345"/>
            <a:ext cx="2344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>18/37 BIJELOG GRAHA</a:t>
            </a:r>
          </a:p>
          <a:p>
            <a:r>
              <a:rPr lang="hr-HR" dirty="0" smtClean="0">
                <a:solidFill>
                  <a:srgbClr val="663300"/>
                </a:solidFill>
              </a:rPr>
              <a:t>19/37 SMEĐEG GRAHA</a:t>
            </a:r>
            <a:endParaRPr lang="hr-HR" dirty="0">
              <a:solidFill>
                <a:srgbClr val="663300"/>
              </a:solidFill>
            </a:endParaRPr>
          </a:p>
        </p:txBody>
      </p:sp>
      <p:sp>
        <p:nvSpPr>
          <p:cNvPr id="10" name="Strelica udesno 9"/>
          <p:cNvSpPr/>
          <p:nvPr/>
        </p:nvSpPr>
        <p:spPr>
          <a:xfrm rot="10800000">
            <a:off x="7723414" y="4863815"/>
            <a:ext cx="530678" cy="273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61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KVAČICE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4252" r="25970" b="8116"/>
          <a:stretch/>
        </p:blipFill>
        <p:spPr>
          <a:xfrm>
            <a:off x="759278" y="1690688"/>
            <a:ext cx="2710543" cy="23277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kstniOkvir 4"/>
          <p:cNvSpPr txBox="1"/>
          <p:nvPr/>
        </p:nvSpPr>
        <p:spPr>
          <a:xfrm>
            <a:off x="4196443" y="2531400"/>
            <a:ext cx="237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smtClean="0"/>
              <a:t>14 KVAČICA</a:t>
            </a:r>
            <a:endParaRPr lang="hr-HR" sz="3600" dirty="0"/>
          </a:p>
        </p:txBody>
      </p:sp>
      <p:sp>
        <p:nvSpPr>
          <p:cNvPr id="6" name="Strelica udesno 5"/>
          <p:cNvSpPr/>
          <p:nvPr/>
        </p:nvSpPr>
        <p:spPr>
          <a:xfrm rot="10800000">
            <a:off x="3641271" y="2767374"/>
            <a:ext cx="498022" cy="174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7665" r="24701" b="16065"/>
          <a:stretch/>
        </p:blipFill>
        <p:spPr>
          <a:xfrm>
            <a:off x="4057649" y="4082142"/>
            <a:ext cx="3110593" cy="23507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kstniOkvir 7"/>
          <p:cNvSpPr txBox="1"/>
          <p:nvPr/>
        </p:nvSpPr>
        <p:spPr>
          <a:xfrm>
            <a:off x="7796893" y="4669971"/>
            <a:ext cx="2381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6/14 PLAVIH KVAČICA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>3/14 BIJELIH KVAČICA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5/14 CRVENIH KVAČICA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KAMENČIĆI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28573" r="31685" b="20808"/>
          <a:stretch/>
        </p:blipFill>
        <p:spPr>
          <a:xfrm>
            <a:off x="587827" y="1624693"/>
            <a:ext cx="3086101" cy="2341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kstniOkvir 4"/>
          <p:cNvSpPr txBox="1"/>
          <p:nvPr/>
        </p:nvSpPr>
        <p:spPr>
          <a:xfrm>
            <a:off x="4090307" y="2503064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/>
              <a:t>16 KAMENČIĆA</a:t>
            </a:r>
            <a:endParaRPr lang="hr-HR" sz="3200" dirty="0"/>
          </a:p>
        </p:txBody>
      </p:sp>
      <p:sp>
        <p:nvSpPr>
          <p:cNvPr id="6" name="Strelica udesno 5"/>
          <p:cNvSpPr/>
          <p:nvPr/>
        </p:nvSpPr>
        <p:spPr>
          <a:xfrm rot="10800000">
            <a:off x="3494314" y="2628900"/>
            <a:ext cx="473529" cy="269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7" t="17722" r="36472" b="29536"/>
          <a:stretch/>
        </p:blipFill>
        <p:spPr>
          <a:xfrm>
            <a:off x="7945210" y="1624693"/>
            <a:ext cx="2928258" cy="22183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kstniOkvir 7"/>
          <p:cNvSpPr txBox="1"/>
          <p:nvPr/>
        </p:nvSpPr>
        <p:spPr>
          <a:xfrm>
            <a:off x="8115300" y="4816929"/>
            <a:ext cx="254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7/16 CRNIH KAMENČIĆA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>9/16 BIJELIH KAMENČIĆA</a:t>
            </a:r>
            <a:endParaRPr lang="hr-H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trelica dolje 8"/>
          <p:cNvSpPr/>
          <p:nvPr/>
        </p:nvSpPr>
        <p:spPr>
          <a:xfrm rot="10800000">
            <a:off x="9168492" y="3966212"/>
            <a:ext cx="481693" cy="785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86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PIZZA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4757" r="32044" b="13456"/>
          <a:stretch/>
        </p:blipFill>
        <p:spPr>
          <a:xfrm>
            <a:off x="506186" y="1690688"/>
            <a:ext cx="2277836" cy="2087023"/>
          </a:xfrm>
        </p:spPr>
      </p:pic>
      <p:sp>
        <p:nvSpPr>
          <p:cNvPr id="5" name="TekstniOkvir 4"/>
          <p:cNvSpPr txBox="1"/>
          <p:nvPr/>
        </p:nvSpPr>
        <p:spPr>
          <a:xfrm>
            <a:off x="3429000" y="2326029"/>
            <a:ext cx="1587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9900"/>
                </a:solidFill>
              </a:rPr>
              <a:t>PIZZA</a:t>
            </a:r>
            <a:endParaRPr lang="hr-HR" sz="4800" dirty="0">
              <a:solidFill>
                <a:srgbClr val="FF9900"/>
              </a:solidFill>
            </a:endParaRPr>
          </a:p>
        </p:txBody>
      </p:sp>
      <p:sp>
        <p:nvSpPr>
          <p:cNvPr id="6" name="Strelica udesno 5"/>
          <p:cNvSpPr/>
          <p:nvPr/>
        </p:nvSpPr>
        <p:spPr>
          <a:xfrm rot="10647251">
            <a:off x="2849336" y="2596243"/>
            <a:ext cx="473528" cy="236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r="25362"/>
          <a:stretch/>
        </p:blipFill>
        <p:spPr>
          <a:xfrm>
            <a:off x="3739243" y="3493633"/>
            <a:ext cx="3159579" cy="301082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7453993" y="4906736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9900"/>
                </a:solidFill>
              </a:rPr>
              <a:t>¼ PIZZE</a:t>
            </a:r>
            <a:endParaRPr lang="hr-HR" sz="4800" dirty="0">
              <a:solidFill>
                <a:srgbClr val="FF9900"/>
              </a:solidFill>
            </a:endParaRPr>
          </a:p>
        </p:txBody>
      </p:sp>
      <p:sp>
        <p:nvSpPr>
          <p:cNvPr id="9" name="Strelica udesno 8"/>
          <p:cNvSpPr/>
          <p:nvPr/>
        </p:nvSpPr>
        <p:spPr>
          <a:xfrm rot="10800000">
            <a:off x="6988629" y="5160639"/>
            <a:ext cx="547007" cy="323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82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BOMBONI</a:t>
            </a:r>
            <a:endParaRPr lang="hr-HR" sz="6000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2" y="1858282"/>
            <a:ext cx="3088208" cy="252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niOkvir 4"/>
          <p:cNvSpPr txBox="1"/>
          <p:nvPr/>
        </p:nvSpPr>
        <p:spPr>
          <a:xfrm>
            <a:off x="3992336" y="2351314"/>
            <a:ext cx="3239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/>
              <a:t> 23 BOMBONA</a:t>
            </a:r>
            <a:endParaRPr lang="hr-HR" sz="4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12" y="2420778"/>
            <a:ext cx="3488919" cy="196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trelica udesno 6"/>
          <p:cNvSpPr/>
          <p:nvPr/>
        </p:nvSpPr>
        <p:spPr>
          <a:xfrm rot="10800000">
            <a:off x="3664765" y="2639770"/>
            <a:ext cx="332669" cy="20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/>
          <p:cNvSpPr txBox="1"/>
          <p:nvPr/>
        </p:nvSpPr>
        <p:spPr>
          <a:xfrm>
            <a:off x="6882493" y="4857750"/>
            <a:ext cx="303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9900"/>
                </a:solidFill>
              </a:rPr>
              <a:t>5/23 BOMBONA OD NARANČE</a:t>
            </a:r>
          </a:p>
          <a:p>
            <a:r>
              <a:rPr lang="hr-H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5/23 BOMBONA OD LIMUNA</a:t>
            </a:r>
          </a:p>
          <a:p>
            <a:r>
              <a:rPr lang="hr-HR" dirty="0" smtClean="0">
                <a:solidFill>
                  <a:schemeClr val="accent6">
                    <a:lumMod val="75000"/>
                  </a:schemeClr>
                </a:solidFill>
              </a:rPr>
              <a:t>3/23 BOMBONA OD JAGODE</a:t>
            </a:r>
          </a:p>
          <a:p>
            <a:r>
              <a:rPr lang="hr-HR" dirty="0" smtClean="0">
                <a:solidFill>
                  <a:srgbClr val="A3157E"/>
                </a:solidFill>
              </a:rPr>
              <a:t>10/23 BOMBONA OD VIŠNJE</a:t>
            </a:r>
            <a:endParaRPr lang="hr-HR" dirty="0">
              <a:solidFill>
                <a:srgbClr val="A3157E"/>
              </a:solidFill>
            </a:endParaRPr>
          </a:p>
        </p:txBody>
      </p:sp>
      <p:sp>
        <p:nvSpPr>
          <p:cNvPr id="10" name="Strelica dolje 9"/>
          <p:cNvSpPr/>
          <p:nvPr/>
        </p:nvSpPr>
        <p:spPr>
          <a:xfrm>
            <a:off x="8890907" y="4539343"/>
            <a:ext cx="342900" cy="244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GUMBI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3139" r="19686" b="9347"/>
          <a:stretch/>
        </p:blipFill>
        <p:spPr>
          <a:xfrm>
            <a:off x="334735" y="1951263"/>
            <a:ext cx="2726871" cy="2072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3420836" y="3069771"/>
            <a:ext cx="2481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/>
              <a:t>42 GUMBA</a:t>
            </a:r>
            <a:endParaRPr lang="hr-HR" sz="4000" dirty="0"/>
          </a:p>
        </p:txBody>
      </p:sp>
      <p:sp>
        <p:nvSpPr>
          <p:cNvPr id="7" name="Strelica udesno 6"/>
          <p:cNvSpPr/>
          <p:nvPr/>
        </p:nvSpPr>
        <p:spPr>
          <a:xfrm rot="11133075">
            <a:off x="3118756" y="3388179"/>
            <a:ext cx="302079" cy="261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7997" r="19615" b="15879"/>
          <a:stretch/>
        </p:blipFill>
        <p:spPr>
          <a:xfrm>
            <a:off x="4294413" y="4212771"/>
            <a:ext cx="2677887" cy="179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8"/>
          <p:cNvSpPr txBox="1"/>
          <p:nvPr/>
        </p:nvSpPr>
        <p:spPr>
          <a:xfrm>
            <a:off x="7772400" y="4649177"/>
            <a:ext cx="2375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accent6">
                    <a:lumMod val="75000"/>
                  </a:schemeClr>
                </a:solidFill>
              </a:rPr>
              <a:t>11/42 ZELENIH GUMBA</a:t>
            </a:r>
          </a:p>
          <a:p>
            <a:r>
              <a:rPr lang="hr-HR" dirty="0" smtClean="0"/>
              <a:t>15/42 CRNIH GUMBA</a:t>
            </a:r>
          </a:p>
          <a:p>
            <a:r>
              <a:rPr lang="hr-HR" dirty="0" smtClean="0">
                <a:solidFill>
                  <a:srgbClr val="663300"/>
                </a:solidFill>
              </a:rPr>
              <a:t>16/42 SMEĐIH GUMBA</a:t>
            </a:r>
            <a:endParaRPr lang="hr-HR" dirty="0">
              <a:solidFill>
                <a:srgbClr val="663300"/>
              </a:solidFill>
            </a:endParaRPr>
          </a:p>
        </p:txBody>
      </p:sp>
      <p:sp>
        <p:nvSpPr>
          <p:cNvPr id="12" name="Strelica udesno 11"/>
          <p:cNvSpPr/>
          <p:nvPr/>
        </p:nvSpPr>
        <p:spPr>
          <a:xfrm>
            <a:off x="7184571" y="4898571"/>
            <a:ext cx="424543" cy="514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7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ČOKOLADA U MAMINOJ KUHINJI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1315" r="5652" b="19090"/>
          <a:stretch/>
        </p:blipFill>
        <p:spPr>
          <a:xfrm>
            <a:off x="449035" y="1934936"/>
            <a:ext cx="3037115" cy="1502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kstniOkvir 4"/>
          <p:cNvSpPr txBox="1"/>
          <p:nvPr/>
        </p:nvSpPr>
        <p:spPr>
          <a:xfrm>
            <a:off x="4253594" y="2450812"/>
            <a:ext cx="5567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rgbClr val="663300"/>
                </a:solidFill>
              </a:rPr>
              <a:t>1 CIJELA ČOKOLADA (8 PLOČICA)</a:t>
            </a:r>
            <a:endParaRPr lang="hr-HR" sz="3200" dirty="0">
              <a:solidFill>
                <a:srgbClr val="663300"/>
              </a:solidFill>
            </a:endParaRPr>
          </a:p>
        </p:txBody>
      </p:sp>
      <p:sp>
        <p:nvSpPr>
          <p:cNvPr id="6" name="Strelica udesno 5"/>
          <p:cNvSpPr/>
          <p:nvPr/>
        </p:nvSpPr>
        <p:spPr>
          <a:xfrm rot="10800000">
            <a:off x="3673929" y="2530929"/>
            <a:ext cx="302078" cy="42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5063" r="10149" b="15027"/>
          <a:stretch/>
        </p:blipFill>
        <p:spPr>
          <a:xfrm>
            <a:off x="1804307" y="4114800"/>
            <a:ext cx="2596243" cy="2303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5392415" y="4808764"/>
            <a:ext cx="2980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smtClean="0">
                <a:solidFill>
                  <a:srgbClr val="663300"/>
                </a:solidFill>
              </a:rPr>
              <a:t>3/8 ČOKOLADE</a:t>
            </a:r>
            <a:endParaRPr lang="hr-HR" sz="36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PIKULE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17199" r="38396" b="28398"/>
          <a:stretch/>
        </p:blipFill>
        <p:spPr>
          <a:xfrm>
            <a:off x="968829" y="2448021"/>
            <a:ext cx="2158093" cy="161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>
            <a:off x="3781777" y="2899563"/>
            <a:ext cx="2314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/>
              <a:t>15 PIKULA</a:t>
            </a:r>
            <a:endParaRPr lang="hr-HR" sz="4000" dirty="0"/>
          </a:p>
        </p:txBody>
      </p:sp>
      <p:sp>
        <p:nvSpPr>
          <p:cNvPr id="9" name="Strelica udesno 8"/>
          <p:cNvSpPr/>
          <p:nvPr/>
        </p:nvSpPr>
        <p:spPr>
          <a:xfrm rot="10800000">
            <a:off x="3265714" y="2988129"/>
            <a:ext cx="400050" cy="489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2" t="24909" r="42203" b="30877"/>
          <a:stretch/>
        </p:blipFill>
        <p:spPr>
          <a:xfrm>
            <a:off x="6695628" y="2643049"/>
            <a:ext cx="2120885" cy="173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niOkvir 10"/>
          <p:cNvSpPr txBox="1"/>
          <p:nvPr/>
        </p:nvSpPr>
        <p:spPr>
          <a:xfrm>
            <a:off x="7756070" y="5141573"/>
            <a:ext cx="251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smtClean="0"/>
              <a:t>7/15 PIKULA</a:t>
            </a:r>
            <a:endParaRPr lang="hr-HR" sz="3600" dirty="0"/>
          </a:p>
        </p:txBody>
      </p:sp>
      <p:sp>
        <p:nvSpPr>
          <p:cNvPr id="12" name="Strelica dolje 11"/>
          <p:cNvSpPr/>
          <p:nvPr/>
        </p:nvSpPr>
        <p:spPr>
          <a:xfrm>
            <a:off x="8074479" y="4482193"/>
            <a:ext cx="351064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9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BOJICE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2381" r="33141" b="11484"/>
          <a:stretch/>
        </p:blipFill>
        <p:spPr>
          <a:xfrm>
            <a:off x="449035" y="1926771"/>
            <a:ext cx="2359478" cy="2190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3486150" y="2922813"/>
            <a:ext cx="166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chemeClr val="accent5">
                    <a:lumMod val="75000"/>
                  </a:schemeClr>
                </a:solidFill>
              </a:rPr>
              <a:t>26 BOJICA</a:t>
            </a:r>
            <a:endParaRPr lang="hr-H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Strelica udesno 5"/>
          <p:cNvSpPr/>
          <p:nvPr/>
        </p:nvSpPr>
        <p:spPr>
          <a:xfrm rot="10800000">
            <a:off x="3004457" y="3022243"/>
            <a:ext cx="359229" cy="259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5645" r="15859" b="6856"/>
          <a:stretch/>
        </p:blipFill>
        <p:spPr>
          <a:xfrm>
            <a:off x="2375807" y="4478837"/>
            <a:ext cx="3031448" cy="1940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niOkvir 7"/>
          <p:cNvSpPr txBox="1"/>
          <p:nvPr/>
        </p:nvSpPr>
        <p:spPr>
          <a:xfrm>
            <a:off x="6286500" y="4596306"/>
            <a:ext cx="27576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70C0"/>
                </a:solidFill>
              </a:rPr>
              <a:t>4/26 PLAVIH BOJICA</a:t>
            </a:r>
          </a:p>
          <a:p>
            <a:r>
              <a:rPr lang="hr-HR" dirty="0" smtClean="0">
                <a:solidFill>
                  <a:srgbClr val="00B050"/>
                </a:solidFill>
              </a:rPr>
              <a:t>6/26 ZELENIH BOJICA</a:t>
            </a:r>
          </a:p>
          <a:p>
            <a:r>
              <a:rPr lang="hr-HR" dirty="0" smtClean="0">
                <a:solidFill>
                  <a:srgbClr val="A3157E"/>
                </a:solidFill>
              </a:rPr>
              <a:t>3/26 LJUBIČASTIH BOJICA</a:t>
            </a:r>
          </a:p>
          <a:p>
            <a:r>
              <a:rPr lang="hr-HR" dirty="0" smtClean="0">
                <a:solidFill>
                  <a:srgbClr val="FF9900"/>
                </a:solidFill>
              </a:rPr>
              <a:t>5/26 NARANČASTIH BOJICA</a:t>
            </a:r>
          </a:p>
          <a:p>
            <a:r>
              <a:rPr lang="hr-H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8/26 ŽUTIH BOJICA</a:t>
            </a:r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trelica udesno 8"/>
          <p:cNvSpPr/>
          <p:nvPr/>
        </p:nvSpPr>
        <p:spPr>
          <a:xfrm rot="10800000">
            <a:off x="5633357" y="5290457"/>
            <a:ext cx="538843" cy="302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19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JABUKA PUNA VITAMINA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13597" r="10172" b="11499"/>
          <a:stretch/>
        </p:blipFill>
        <p:spPr>
          <a:xfrm>
            <a:off x="685800" y="2383971"/>
            <a:ext cx="1877786" cy="1861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3282043" y="2929979"/>
            <a:ext cx="19704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>
                <a:solidFill>
                  <a:srgbClr val="FF0000"/>
                </a:solidFill>
              </a:rPr>
              <a:t>JABUKA</a:t>
            </a:r>
            <a:endParaRPr lang="hr-HR" sz="4400" dirty="0">
              <a:solidFill>
                <a:srgbClr val="FF0000"/>
              </a:solidFill>
            </a:endParaRPr>
          </a:p>
        </p:txBody>
      </p:sp>
      <p:sp>
        <p:nvSpPr>
          <p:cNvPr id="6" name="Strelica udesno 5"/>
          <p:cNvSpPr/>
          <p:nvPr/>
        </p:nvSpPr>
        <p:spPr>
          <a:xfrm rot="10800000">
            <a:off x="2686050" y="3233057"/>
            <a:ext cx="465364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49" y="2249260"/>
            <a:ext cx="1863538" cy="19675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kstniOkvir 7"/>
          <p:cNvSpPr txBox="1"/>
          <p:nvPr/>
        </p:nvSpPr>
        <p:spPr>
          <a:xfrm>
            <a:off x="6931479" y="5053693"/>
            <a:ext cx="2629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FF0000"/>
                </a:solidFill>
              </a:rPr>
              <a:t>½ JABUKE</a:t>
            </a:r>
            <a:endParaRPr lang="hr-HR" sz="4800" dirty="0">
              <a:solidFill>
                <a:srgbClr val="FF0000"/>
              </a:solidFill>
            </a:endParaRPr>
          </a:p>
        </p:txBody>
      </p:sp>
      <p:sp>
        <p:nvSpPr>
          <p:cNvPr id="9" name="Strelica dolje 8"/>
          <p:cNvSpPr/>
          <p:nvPr/>
        </p:nvSpPr>
        <p:spPr>
          <a:xfrm rot="10800000">
            <a:off x="8070921" y="4316866"/>
            <a:ext cx="351065" cy="636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51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SOČNA KRUŠKA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27794" r="28399" b="25690"/>
          <a:stretch/>
        </p:blipFill>
        <p:spPr>
          <a:xfrm rot="5400000">
            <a:off x="44472" y="2528642"/>
            <a:ext cx="1930355" cy="1069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kstniOkvir 4"/>
          <p:cNvSpPr txBox="1"/>
          <p:nvPr/>
        </p:nvSpPr>
        <p:spPr>
          <a:xfrm>
            <a:off x="2392135" y="2771015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KRUŠKA</a:t>
            </a:r>
            <a:endParaRPr lang="hr-HR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trelica dolje 5"/>
          <p:cNvSpPr/>
          <p:nvPr/>
        </p:nvSpPr>
        <p:spPr>
          <a:xfrm rot="5400000">
            <a:off x="1861457" y="2914650"/>
            <a:ext cx="367393" cy="432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7261" r="16851" b="13626"/>
          <a:stretch/>
        </p:blipFill>
        <p:spPr>
          <a:xfrm>
            <a:off x="4972049" y="2098225"/>
            <a:ext cx="3086101" cy="1760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/>
          <p:cNvSpPr txBox="1"/>
          <p:nvPr/>
        </p:nvSpPr>
        <p:spPr>
          <a:xfrm>
            <a:off x="8539843" y="2771015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4/4 KRUŠKE</a:t>
            </a:r>
            <a:endParaRPr lang="hr-H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866" r="32671" b="6975"/>
          <a:stretch/>
        </p:blipFill>
        <p:spPr>
          <a:xfrm>
            <a:off x="4376057" y="4266359"/>
            <a:ext cx="2155372" cy="2105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kstniOkvir 10"/>
          <p:cNvSpPr txBox="1"/>
          <p:nvPr/>
        </p:nvSpPr>
        <p:spPr>
          <a:xfrm>
            <a:off x="7233557" y="5372100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2/4 KRUŠKE</a:t>
            </a:r>
            <a:endParaRPr lang="hr-H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Bernard MT Condensed" panose="02050806060905020404" pitchFamily="18" charset="0"/>
              </a:rPr>
              <a:t>ŠARENE KOCKICE</a:t>
            </a:r>
            <a:endParaRPr lang="hr-HR" dirty="0">
              <a:latin typeface="Bernard MT Condensed" panose="02050806060905020404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r="13561"/>
          <a:stretch/>
        </p:blipFill>
        <p:spPr>
          <a:xfrm>
            <a:off x="661305" y="2119539"/>
            <a:ext cx="2898323" cy="2174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kstniOkvir 4"/>
          <p:cNvSpPr txBox="1"/>
          <p:nvPr/>
        </p:nvSpPr>
        <p:spPr>
          <a:xfrm>
            <a:off x="4180115" y="2726871"/>
            <a:ext cx="2154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rgbClr val="FF00FF"/>
                </a:solidFill>
              </a:rPr>
              <a:t>48 KOCKICA</a:t>
            </a:r>
            <a:endParaRPr lang="hr-HR" sz="3200" dirty="0">
              <a:solidFill>
                <a:srgbClr val="FF00FF"/>
              </a:solidFill>
            </a:endParaRPr>
          </a:p>
        </p:txBody>
      </p:sp>
      <p:sp>
        <p:nvSpPr>
          <p:cNvPr id="6" name="Strelica udesno 5"/>
          <p:cNvSpPr/>
          <p:nvPr/>
        </p:nvSpPr>
        <p:spPr>
          <a:xfrm rot="10800000">
            <a:off x="3706586" y="2963636"/>
            <a:ext cx="375557" cy="243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9072" r="7540"/>
          <a:stretch/>
        </p:blipFill>
        <p:spPr>
          <a:xfrm>
            <a:off x="3331028" y="4641161"/>
            <a:ext cx="3069771" cy="17116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kstniOkvir 7"/>
          <p:cNvSpPr txBox="1"/>
          <p:nvPr/>
        </p:nvSpPr>
        <p:spPr>
          <a:xfrm>
            <a:off x="7453993" y="4758333"/>
            <a:ext cx="2914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00FF"/>
                </a:solidFill>
              </a:rPr>
              <a:t>9/48 LJUBIČASTIH KOCKICA</a:t>
            </a:r>
          </a:p>
          <a:p>
            <a:r>
              <a:rPr lang="hr-HR" dirty="0" smtClean="0">
                <a:solidFill>
                  <a:srgbClr val="00B0F0"/>
                </a:solidFill>
              </a:rPr>
              <a:t>10/48 PLAVIH KOCKICA</a:t>
            </a:r>
          </a:p>
          <a:p>
            <a:r>
              <a:rPr lang="hr-H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16/48 ŽUTIH KOCKICA</a:t>
            </a:r>
          </a:p>
          <a:p>
            <a:r>
              <a:rPr lang="hr-HR" dirty="0" smtClean="0">
                <a:solidFill>
                  <a:srgbClr val="92D050"/>
                </a:solidFill>
              </a:rPr>
              <a:t>9/48 ZELENIH KOCKICA</a:t>
            </a:r>
          </a:p>
          <a:p>
            <a:r>
              <a:rPr lang="hr-HR" dirty="0" smtClean="0">
                <a:solidFill>
                  <a:srgbClr val="FFC000"/>
                </a:solidFill>
              </a:rPr>
              <a:t>4/48 NARANČASTIH KOCKICA</a:t>
            </a:r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9" name="Strelica udesno 8"/>
          <p:cNvSpPr/>
          <p:nvPr/>
        </p:nvSpPr>
        <p:spPr>
          <a:xfrm rot="10800000">
            <a:off x="6629400" y="5348823"/>
            <a:ext cx="726621" cy="296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44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165</Words>
  <Application>Microsoft Office PowerPoint</Application>
  <PresentationFormat>Široki zaslon</PresentationFormat>
  <Paragraphs>65</Paragraphs>
  <Slides>14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1" baseType="lpstr">
      <vt:lpstr>Algerian</vt:lpstr>
      <vt:lpstr>Arial</vt:lpstr>
      <vt:lpstr>Bauhaus 93</vt:lpstr>
      <vt:lpstr>Bernard MT Condensed</vt:lpstr>
      <vt:lpstr>Calibri</vt:lpstr>
      <vt:lpstr>Calibri Light</vt:lpstr>
      <vt:lpstr>Tema sustava Office</vt:lpstr>
      <vt:lpstr>RAZLOMCI</vt:lpstr>
      <vt:lpstr>BOMBONI</vt:lpstr>
      <vt:lpstr>GUMBI</vt:lpstr>
      <vt:lpstr>ČOKOLADA U MAMINOJ KUHINJI</vt:lpstr>
      <vt:lpstr>PIKULE</vt:lpstr>
      <vt:lpstr>BOJICE</vt:lpstr>
      <vt:lpstr>JABUKA PUNA VITAMINA</vt:lpstr>
      <vt:lpstr>SOČNA KRUŠKA</vt:lpstr>
      <vt:lpstr>ŠARENE KOCKICE</vt:lpstr>
      <vt:lpstr>FINI BOMBONČIĆI</vt:lpstr>
      <vt:lpstr>DOMAĆI GRAH</vt:lpstr>
      <vt:lpstr>KVAČICE</vt:lpstr>
      <vt:lpstr>KAMENČIĆI</vt:lpstr>
      <vt:lpstr>PIZZA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RAZLOMCI</dc:title>
  <dc:creator>Korisnik</dc:creator>
  <cp:lastModifiedBy>Korisnik</cp:lastModifiedBy>
  <cp:revision>13</cp:revision>
  <dcterms:created xsi:type="dcterms:W3CDTF">2016-11-05T10:25:12Z</dcterms:created>
  <dcterms:modified xsi:type="dcterms:W3CDTF">2016-11-05T12:31:49Z</dcterms:modified>
</cp:coreProperties>
</file>