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Jednakokračni trokut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62FD47A-93BA-4595-A652-FA228CF86C9F}" type="datetimeFigureOut">
              <a:rPr lang="sr-Latn-CS" smtClean="0"/>
              <a:pPr/>
              <a:t>5.11.2016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F0ACF9E-5A6E-40CC-8F38-44E57B0D525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FD47A-93BA-4595-A652-FA228CF86C9F}" type="datetimeFigureOut">
              <a:rPr lang="sr-Latn-CS" smtClean="0"/>
              <a:pPr/>
              <a:t>5.11.2016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ACF9E-5A6E-40CC-8F38-44E57B0D525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FD47A-93BA-4595-A652-FA228CF86C9F}" type="datetimeFigureOut">
              <a:rPr lang="sr-Latn-CS" smtClean="0"/>
              <a:pPr/>
              <a:t>5.11.2016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ACF9E-5A6E-40CC-8F38-44E57B0D525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E62FD47A-93BA-4595-A652-FA228CF86C9F}" type="datetimeFigureOut">
              <a:rPr lang="sr-Latn-CS" smtClean="0"/>
              <a:pPr/>
              <a:t>5.11.2016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ACF9E-5A6E-40CC-8F38-44E57B0D525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 trokut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Jednakokračni trokut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62FD47A-93BA-4595-A652-FA228CF86C9F}" type="datetimeFigureOut">
              <a:rPr lang="sr-Latn-CS" smtClean="0"/>
              <a:pPr/>
              <a:t>5.11.2016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F0ACF9E-5A6E-40CC-8F38-44E57B0D5252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1" name="Ravni poveznik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avni poveznik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62FD47A-93BA-4595-A652-FA228CF86C9F}" type="datetimeFigureOut">
              <a:rPr lang="sr-Latn-CS" smtClean="0"/>
              <a:pPr/>
              <a:t>5.11.2016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F0ACF9E-5A6E-40CC-8F38-44E57B0D525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62FD47A-93BA-4595-A652-FA228CF86C9F}" type="datetimeFigureOut">
              <a:rPr lang="sr-Latn-CS" smtClean="0"/>
              <a:pPr/>
              <a:t>5.11.2016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F0ACF9E-5A6E-40CC-8F38-44E57B0D525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FD47A-93BA-4595-A652-FA228CF86C9F}" type="datetimeFigureOut">
              <a:rPr lang="sr-Latn-CS" smtClean="0"/>
              <a:pPr/>
              <a:t>5.11.2016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ACF9E-5A6E-40CC-8F38-44E57B0D525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62FD47A-93BA-4595-A652-FA228CF86C9F}" type="datetimeFigureOut">
              <a:rPr lang="sr-Latn-CS" smtClean="0"/>
              <a:pPr/>
              <a:t>5.11.2016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F0ACF9E-5A6E-40CC-8F38-44E57B0D525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62FD47A-93BA-4595-A652-FA228CF86C9F}" type="datetimeFigureOut">
              <a:rPr lang="sr-Latn-CS" smtClean="0"/>
              <a:pPr/>
              <a:t>5.11.2016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F0ACF9E-5A6E-40CC-8F38-44E57B0D525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62FD47A-93BA-4595-A652-FA228CF86C9F}" type="datetimeFigureOut">
              <a:rPr lang="sr-Latn-CS" smtClean="0"/>
              <a:pPr/>
              <a:t>5.11.2016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F0ACF9E-5A6E-40CC-8F38-44E57B0D525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utni trokut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Ravni poveznik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avni poveznik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62FD47A-93BA-4595-A652-FA228CF86C9F}" type="datetimeFigureOut">
              <a:rPr lang="sr-Latn-CS" smtClean="0"/>
              <a:pPr/>
              <a:t>5.11.2016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F0ACF9E-5A6E-40CC-8F38-44E57B0D5252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Znanstveni zapis brojeva u fizici-At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Znanstveni zapis brojeva u fizici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Znanstveni zapis brojeva u fizici-Wallpaper H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Hvala na pažnji!!!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err="1" smtClean="0"/>
              <a:t>Lukas</a:t>
            </a:r>
            <a:r>
              <a:rPr lang="hr-HR" dirty="0" smtClean="0"/>
              <a:t> </a:t>
            </a:r>
            <a:r>
              <a:rPr lang="hr-HR" dirty="0" err="1" smtClean="0"/>
              <a:t>Fekete</a:t>
            </a:r>
            <a:r>
              <a:rPr lang="hr-HR" dirty="0" smtClean="0"/>
              <a:t> &amp; Ivan </a:t>
            </a:r>
            <a:r>
              <a:rPr lang="hr-HR" dirty="0" err="1" smtClean="0"/>
              <a:t>Sukanec</a:t>
            </a:r>
            <a:endParaRPr lang="hr-HR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Znanstveni zapis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Znanstveni zapis je način pisanja vrlo velikih ili vrlo malih brojčanih vrijednosti.</a:t>
            </a:r>
          </a:p>
          <a:p>
            <a:r>
              <a:rPr lang="hr-HR" dirty="0" smtClean="0"/>
              <a:t>To je umnožak broja većeg ili jednakog 1 ili manjeg od 10 i potencije s bazom 10.</a:t>
            </a:r>
          </a:p>
          <a:p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smtClean="0"/>
              <a:t>Primjer znanstvenog zapisa:</a:t>
            </a:r>
          </a:p>
          <a:p>
            <a:r>
              <a:rPr lang="hr-H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150 000 </a:t>
            </a:r>
            <a:r>
              <a:rPr lang="hr-HR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000</a:t>
            </a:r>
            <a:r>
              <a:rPr lang="hr-H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=1.5 * 10</a:t>
            </a:r>
            <a:r>
              <a:rPr lang="hr-HR" b="1" baseline="30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8</a:t>
            </a:r>
          </a:p>
          <a:p>
            <a:pPr>
              <a:buNone/>
            </a:pPr>
            <a:endParaRPr lang="hr-HR" b="1" baseline="300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Znanstveni zapis u fizici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Znanstveni zapis se koristi u mnogim znanostima,pa tako i u fizici.</a:t>
            </a:r>
          </a:p>
          <a:p>
            <a:r>
              <a:rPr lang="hr-HR" dirty="0" smtClean="0"/>
              <a:t>Koristi se za zapis raznolikih formula,računa i odredbe mase određenih tijela i tvari.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scene3d>
              <a:camera prst="orthographicFront"/>
              <a:lightRig rig="threePt" dir="t"/>
            </a:scene3d>
            <a:sp3d extrusionH="57150" contourW="12700" prstMaterial="legacyWireframe">
              <a:bevelT w="38100" h="38100" prst="relaxedInset"/>
              <a:bevelB w="38100" h="38100" prst="relaxedInset"/>
              <a:extrusionClr>
                <a:schemeClr val="bg1"/>
              </a:extrusionClr>
              <a:contourClr>
                <a:srgbClr val="FF0000"/>
              </a:contourClr>
            </a:sp3d>
          </a:bodyPr>
          <a:lstStyle/>
          <a:p>
            <a:r>
              <a:rPr lang="hr-HR" dirty="0" smtClean="0"/>
              <a:t>Primjer: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Površina planete Zemlje[510 000 </a:t>
            </a:r>
            <a:r>
              <a:rPr lang="hr-HR" dirty="0" smtClean="0">
                <a:solidFill>
                  <a:srgbClr val="FF0000"/>
                </a:solidFill>
              </a:rPr>
              <a:t>000km</a:t>
            </a:r>
            <a:r>
              <a:rPr lang="hr-HR" sz="1800" dirty="0" smtClean="0">
                <a:solidFill>
                  <a:srgbClr val="FF0000"/>
                </a:solidFill>
              </a:rPr>
              <a:t>2</a:t>
            </a:r>
            <a:r>
              <a:rPr lang="hr-HR" dirty="0" smtClean="0">
                <a:solidFill>
                  <a:srgbClr val="FF0000"/>
                </a:solidFill>
              </a:rPr>
              <a:t>]=</a:t>
            </a:r>
            <a:r>
              <a:rPr lang="hr-HR" dirty="0" smtClean="0">
                <a:solidFill>
                  <a:srgbClr val="FF0000"/>
                </a:solidFill>
              </a:rPr>
              <a:t>5.10 * 10</a:t>
            </a:r>
            <a:r>
              <a:rPr lang="hr-HR" baseline="30000" dirty="0" smtClean="0">
                <a:solidFill>
                  <a:srgbClr val="FF0000"/>
                </a:solidFill>
              </a:rPr>
              <a:t>8</a:t>
            </a:r>
            <a:endParaRPr lang="hr-HR" baseline="30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Primjeri znanstvenog zapisa u fizici: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Površina Planeta Zemlje:510 000 000km</a:t>
            </a:r>
            <a:r>
              <a:rPr lang="hr-HR" baseline="30000" dirty="0" smtClean="0"/>
              <a:t>2</a:t>
            </a:r>
            <a:r>
              <a:rPr lang="hr-HR" dirty="0" smtClean="0"/>
              <a:t>=5.1*10</a:t>
            </a:r>
            <a:r>
              <a:rPr lang="hr-HR" baseline="30000" dirty="0" smtClean="0"/>
              <a:t>8</a:t>
            </a:r>
            <a:endParaRPr lang="hr-HR" dirty="0" smtClean="0"/>
          </a:p>
          <a:p>
            <a:endParaRPr lang="hr-HR" baseline="30000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smtClean="0"/>
              <a:t>Promjer jezgre Atoma:0.00 000 </a:t>
            </a:r>
            <a:r>
              <a:rPr lang="hr-HR" dirty="0" err="1" smtClean="0"/>
              <a:t>000</a:t>
            </a:r>
            <a:r>
              <a:rPr lang="hr-HR" dirty="0" smtClean="0"/>
              <a:t> </a:t>
            </a:r>
            <a:r>
              <a:rPr lang="hr-HR" dirty="0" err="1" smtClean="0"/>
              <a:t>000</a:t>
            </a:r>
            <a:r>
              <a:rPr lang="hr-HR" dirty="0" smtClean="0"/>
              <a:t> </a:t>
            </a:r>
            <a:r>
              <a:rPr lang="hr-HR" dirty="0" err="1" smtClean="0"/>
              <a:t>000</a:t>
            </a:r>
            <a:r>
              <a:rPr lang="hr-HR" dirty="0" smtClean="0"/>
              <a:t> 25m</a:t>
            </a:r>
            <a:r>
              <a:rPr lang="hr-HR" dirty="0" smtClean="0"/>
              <a:t>=</a:t>
            </a:r>
          </a:p>
          <a:p>
            <a:r>
              <a:rPr lang="hr-HR" dirty="0" smtClean="0"/>
              <a:t>2.5*10</a:t>
            </a:r>
            <a:r>
              <a:rPr lang="hr-HR" baseline="30000" dirty="0" smtClean="0"/>
              <a:t>-15</a:t>
            </a:r>
            <a:endParaRPr lang="hr-HR" baseline="30000" dirty="0"/>
          </a:p>
        </p:txBody>
      </p:sp>
      <p:pic>
        <p:nvPicPr>
          <p:cNvPr id="6" name="Slika 5" descr="Znanstveni zapis brojeva u fizici-Planet Zemlja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3429000"/>
            <a:ext cx="4572032" cy="3143248"/>
          </a:xfrm>
          <a:prstGeom prst="rect">
            <a:avLst/>
          </a:prstGeom>
        </p:spPr>
      </p:pic>
      <p:pic>
        <p:nvPicPr>
          <p:cNvPr id="7" name="Slika 6" descr="Znanstveni zapis brojeva u fizici-Atom[2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3429000"/>
            <a:ext cx="4214842" cy="3143272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Površina planete Mars:144 000 000km</a:t>
            </a:r>
            <a:r>
              <a:rPr lang="hr-HR" baseline="30000" dirty="0" smtClean="0"/>
              <a:t>2</a:t>
            </a:r>
            <a:r>
              <a:rPr lang="hr-HR" dirty="0" smtClean="0"/>
              <a:t>=1.44*10</a:t>
            </a:r>
            <a:r>
              <a:rPr lang="hr-HR" baseline="30000" dirty="0" smtClean="0"/>
              <a:t>8</a:t>
            </a:r>
            <a:endParaRPr lang="hr-HR" baseline="30000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smtClean="0"/>
              <a:t>Površina Planete Saturn:4 270 000 </a:t>
            </a:r>
            <a:r>
              <a:rPr lang="hr-HR" dirty="0" err="1" smtClean="0"/>
              <a:t>000</a:t>
            </a:r>
            <a:r>
              <a:rPr lang="hr-HR" dirty="0" smtClean="0"/>
              <a:t> 000km</a:t>
            </a:r>
            <a:r>
              <a:rPr lang="hr-HR" baseline="30000" dirty="0" smtClean="0"/>
              <a:t>2</a:t>
            </a:r>
            <a:r>
              <a:rPr lang="hr-HR" dirty="0" smtClean="0"/>
              <a:t>=4.27*10</a:t>
            </a:r>
            <a:r>
              <a:rPr lang="hr-HR" baseline="30000" dirty="0" smtClean="0"/>
              <a:t>12</a:t>
            </a:r>
            <a:endParaRPr lang="hr-HR" baseline="30000" dirty="0"/>
          </a:p>
        </p:txBody>
      </p:sp>
      <p:pic>
        <p:nvPicPr>
          <p:cNvPr id="6" name="Slika 5" descr="Znanstveni zapis brojeva u fizici-Planet Mar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429000"/>
            <a:ext cx="4286279" cy="3000396"/>
          </a:xfrm>
          <a:prstGeom prst="rect">
            <a:avLst/>
          </a:prstGeom>
        </p:spPr>
      </p:pic>
      <p:pic>
        <p:nvPicPr>
          <p:cNvPr id="9" name="Slika 8" descr="Znanstveni zapis brojeva u fizici-Planet Satur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3429000"/>
            <a:ext cx="4214810" cy="3000396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Površina planeta Venere:4 600 000 000km</a:t>
            </a:r>
            <a:r>
              <a:rPr lang="hr-HR" baseline="30000" dirty="0" smtClean="0"/>
              <a:t>2</a:t>
            </a:r>
            <a:r>
              <a:rPr lang="hr-HR" dirty="0" smtClean="0"/>
              <a:t>=4.6*10</a:t>
            </a:r>
            <a:r>
              <a:rPr lang="hr-HR" baseline="30000" dirty="0" smtClean="0"/>
              <a:t>9</a:t>
            </a:r>
            <a:endParaRPr lang="hr-HR" baseline="30000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smtClean="0"/>
              <a:t>Duljina elektroskopa[mm]:1.5m=1500mm=1.5*10</a:t>
            </a:r>
            <a:r>
              <a:rPr lang="hr-HR" baseline="30000" dirty="0" smtClean="0"/>
              <a:t>3</a:t>
            </a:r>
            <a:endParaRPr lang="hr-HR" baseline="30000" dirty="0"/>
          </a:p>
        </p:txBody>
      </p:sp>
      <p:pic>
        <p:nvPicPr>
          <p:cNvPr id="5" name="Slika 4" descr="Znanstveni zapis brojeva u fizici-Planet Vene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3714752"/>
            <a:ext cx="4429156" cy="2714626"/>
          </a:xfrm>
          <a:prstGeom prst="rect">
            <a:avLst/>
          </a:prstGeom>
        </p:spPr>
      </p:pic>
      <p:pic>
        <p:nvPicPr>
          <p:cNvPr id="6" name="Slika 5" descr="Znanstveni zapis brojeva u fizici-Elektrosko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3714752"/>
            <a:ext cx="4000528" cy="2714644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Visina magnetne igle:110mm=1.1*10</a:t>
            </a:r>
            <a:r>
              <a:rPr lang="hr-HR" baseline="30000" dirty="0" smtClean="0"/>
              <a:t>2</a:t>
            </a:r>
            <a:endParaRPr lang="hr-HR" baseline="30000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smtClean="0"/>
              <a:t>Duljina epruvete:150mm=1.5*10</a:t>
            </a:r>
            <a:r>
              <a:rPr lang="hr-HR" baseline="30000" dirty="0" smtClean="0"/>
              <a:t>2</a:t>
            </a:r>
            <a:endParaRPr lang="hr-HR" baseline="30000" dirty="0"/>
          </a:p>
        </p:txBody>
      </p:sp>
      <p:pic>
        <p:nvPicPr>
          <p:cNvPr id="5" name="Slika 4" descr="Znanstveni zapis brojeva u fizici-Epruve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3857628"/>
            <a:ext cx="4079383" cy="2714644"/>
          </a:xfrm>
          <a:prstGeom prst="rect">
            <a:avLst/>
          </a:prstGeom>
        </p:spPr>
      </p:pic>
      <p:pic>
        <p:nvPicPr>
          <p:cNvPr id="6" name="Slika 5" descr="Znanstveni zapis brojeva u fizici-Magnena igla[Kompas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3929066"/>
            <a:ext cx="4572000" cy="2643186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Znanstveni zapis brojeva u fizici-S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Duljina trajanja školskog sata:45min=2700s=2.7*10</a:t>
            </a:r>
            <a:r>
              <a:rPr lang="hr-HR" baseline="30000" dirty="0" smtClean="0">
                <a:solidFill>
                  <a:srgbClr val="FF0000"/>
                </a:solidFill>
              </a:rPr>
              <a:t>3</a:t>
            </a:r>
            <a:endParaRPr lang="hr-HR" baseline="30000" dirty="0">
              <a:solidFill>
                <a:srgbClr val="FF0000"/>
              </a:solidFill>
            </a:endParaRP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Duljina trajanja nogometne utakmice:90min[5400s]=5.4*10</a:t>
            </a:r>
            <a:r>
              <a:rPr lang="hr-HR" baseline="30000" dirty="0" smtClean="0">
                <a:solidFill>
                  <a:srgbClr val="FF0000"/>
                </a:solidFill>
              </a:rPr>
              <a:t>3</a:t>
            </a:r>
            <a:endParaRPr lang="hr-HR" baseline="30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Površina planeta Neptuna:761 80 000 </a:t>
            </a:r>
            <a:r>
              <a:rPr lang="hr-HR" dirty="0" err="1" smtClean="0"/>
              <a:t>000</a:t>
            </a:r>
            <a:r>
              <a:rPr lang="hr-HR" dirty="0" smtClean="0"/>
              <a:t> 000km</a:t>
            </a:r>
            <a:r>
              <a:rPr lang="hr-HR" baseline="30000" dirty="0" smtClean="0"/>
              <a:t>2</a:t>
            </a:r>
            <a:r>
              <a:rPr lang="hr-HR" dirty="0" smtClean="0"/>
              <a:t>=7.61*10</a:t>
            </a:r>
            <a:r>
              <a:rPr lang="hr-HR" baseline="30000" dirty="0" smtClean="0"/>
              <a:t>13</a:t>
            </a:r>
            <a:endParaRPr lang="hr-HR" baseline="30000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smtClean="0"/>
              <a:t>Trajanje 1 godine[s]:365 dana=8  784h=527 040min=31 622  400s=3.16*10</a:t>
            </a:r>
            <a:r>
              <a:rPr lang="hr-HR" baseline="30000" dirty="0" smtClean="0"/>
              <a:t>7</a:t>
            </a:r>
            <a:endParaRPr lang="hr-HR" baseline="30000" dirty="0"/>
          </a:p>
        </p:txBody>
      </p:sp>
      <p:pic>
        <p:nvPicPr>
          <p:cNvPr id="5" name="Slika 4" descr="Znanstveni zapis brojeva u fizici-Planet Neptu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071810"/>
            <a:ext cx="4572032" cy="3429024"/>
          </a:xfrm>
          <a:prstGeom prst="rect">
            <a:avLst/>
          </a:prstGeom>
        </p:spPr>
      </p:pic>
      <p:pic>
        <p:nvPicPr>
          <p:cNvPr id="6" name="Slika 5" descr="Znanstveni zapis brojeva u fizici-Kalend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3929066"/>
            <a:ext cx="3786214" cy="2714644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duševljenje">
  <a:themeElements>
    <a:clrScheme name="Oduševljenj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duševljenj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duševljenj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141</TotalTime>
  <Words>172</Words>
  <Application>Microsoft Office PowerPoint</Application>
  <PresentationFormat>Prikaz na zaslonu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1" baseType="lpstr">
      <vt:lpstr>Oduševljenje</vt:lpstr>
      <vt:lpstr>Znanstveni zapis brojeva u fizici</vt:lpstr>
      <vt:lpstr>Znanstveni zapis</vt:lpstr>
      <vt:lpstr>Znanstveni zapis u fizici</vt:lpstr>
      <vt:lpstr>Primjeri znanstvenog zapisa u fizici:</vt:lpstr>
      <vt:lpstr>Slajd 5</vt:lpstr>
      <vt:lpstr>Slajd 6</vt:lpstr>
      <vt:lpstr>Slajd 7</vt:lpstr>
      <vt:lpstr>Slajd 8</vt:lpstr>
      <vt:lpstr>Slajd 9</vt:lpstr>
      <vt:lpstr>Hvala na pažnji!!!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Znanstveni zapis brojeva u fizici</dc:title>
  <dc:creator>Tibi</dc:creator>
  <cp:lastModifiedBy>name</cp:lastModifiedBy>
  <cp:revision>20</cp:revision>
  <dcterms:created xsi:type="dcterms:W3CDTF">2016-10-26T16:21:09Z</dcterms:created>
  <dcterms:modified xsi:type="dcterms:W3CDTF">2016-11-05T14:24:44Z</dcterms:modified>
</cp:coreProperties>
</file>