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3" r:id="rId5"/>
    <p:sldId id="265" r:id="rId6"/>
    <p:sldId id="267" r:id="rId7"/>
    <p:sldId id="269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A88-A27C-4E84-A2AE-D3CAD54F438C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CCDA-5A59-4BA9-9382-ED3BCF7661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9294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A88-A27C-4E84-A2AE-D3CAD54F438C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CCDA-5A59-4BA9-9382-ED3BCF7661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3061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A88-A27C-4E84-A2AE-D3CAD54F438C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CCDA-5A59-4BA9-9382-ED3BCF7661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60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A88-A27C-4E84-A2AE-D3CAD54F438C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CCDA-5A59-4BA9-9382-ED3BCF7661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075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A88-A27C-4E84-A2AE-D3CAD54F438C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CCDA-5A59-4BA9-9382-ED3BCF7661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111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A88-A27C-4E84-A2AE-D3CAD54F438C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CCDA-5A59-4BA9-9382-ED3BCF7661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7681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A88-A27C-4E84-A2AE-D3CAD54F438C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CCDA-5A59-4BA9-9382-ED3BCF7661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6814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A88-A27C-4E84-A2AE-D3CAD54F438C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CCDA-5A59-4BA9-9382-ED3BCF7661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805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A88-A27C-4E84-A2AE-D3CAD54F438C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CCDA-5A59-4BA9-9382-ED3BCF7661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3033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A88-A27C-4E84-A2AE-D3CAD54F438C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CCDA-5A59-4BA9-9382-ED3BCF7661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134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A88-A27C-4E84-A2AE-D3CAD54F438C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CCDA-5A59-4BA9-9382-ED3BCF7661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602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FCA88-A27C-4E84-A2AE-D3CAD54F438C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FCCDA-5A59-4BA9-9382-ED3BCF7661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035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avokutnik 13">
            <a:extLst>
              <a:ext uri="{FF2B5EF4-FFF2-40B4-BE49-F238E27FC236}">
                <a16:creationId xmlns:a16="http://schemas.microsoft.com/office/drawing/2014/main" id="{C5246AB6-50A1-4BD1-B59D-22BBDE56D28D}"/>
              </a:ext>
            </a:extLst>
          </p:cNvPr>
          <p:cNvSpPr/>
          <p:nvPr/>
        </p:nvSpPr>
        <p:spPr>
          <a:xfrm>
            <a:off x="10399996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8" name="Pravokutnik 17">
            <a:extLst>
              <a:ext uri="{FF2B5EF4-FFF2-40B4-BE49-F238E27FC236}">
                <a16:creationId xmlns:a16="http://schemas.microsoft.com/office/drawing/2014/main" id="{BCEF125B-C07E-4FD5-976D-F33855B9EB15}"/>
              </a:ext>
            </a:extLst>
          </p:cNvPr>
          <p:cNvSpPr/>
          <p:nvPr/>
        </p:nvSpPr>
        <p:spPr>
          <a:xfrm>
            <a:off x="2254469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4" name="Pravokutnik 33">
            <a:extLst>
              <a:ext uri="{FF2B5EF4-FFF2-40B4-BE49-F238E27FC236}">
                <a16:creationId xmlns:a16="http://schemas.microsoft.com/office/drawing/2014/main" id="{3A81F57F-83EC-4C86-8455-E0CE7BE6ACA7}"/>
              </a:ext>
            </a:extLst>
          </p:cNvPr>
          <p:cNvSpPr/>
          <p:nvPr/>
        </p:nvSpPr>
        <p:spPr>
          <a:xfrm>
            <a:off x="5750264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6" name="Pravokutnik 35">
            <a:extLst>
              <a:ext uri="{FF2B5EF4-FFF2-40B4-BE49-F238E27FC236}">
                <a16:creationId xmlns:a16="http://schemas.microsoft.com/office/drawing/2014/main" id="{5626B895-4A60-469D-8A63-0C4A4ED2A432}"/>
              </a:ext>
            </a:extLst>
          </p:cNvPr>
          <p:cNvSpPr/>
          <p:nvPr/>
        </p:nvSpPr>
        <p:spPr>
          <a:xfrm>
            <a:off x="3420496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0" name="Pravokutnik 39">
            <a:extLst>
              <a:ext uri="{FF2B5EF4-FFF2-40B4-BE49-F238E27FC236}">
                <a16:creationId xmlns:a16="http://schemas.microsoft.com/office/drawing/2014/main" id="{7E28F57D-81D1-4921-BD90-32243E29B130}"/>
              </a:ext>
            </a:extLst>
          </p:cNvPr>
          <p:cNvSpPr/>
          <p:nvPr/>
        </p:nvSpPr>
        <p:spPr>
          <a:xfrm>
            <a:off x="1090728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1" name="Pravokutnik 40">
            <a:extLst>
              <a:ext uri="{FF2B5EF4-FFF2-40B4-BE49-F238E27FC236}">
                <a16:creationId xmlns:a16="http://schemas.microsoft.com/office/drawing/2014/main" id="{AB2E20F6-9C4D-4C30-9732-7596EDAB580D}"/>
              </a:ext>
            </a:extLst>
          </p:cNvPr>
          <p:cNvSpPr/>
          <p:nvPr/>
        </p:nvSpPr>
        <p:spPr>
          <a:xfrm>
            <a:off x="4584237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3" name="Pravokutnik 42">
            <a:extLst>
              <a:ext uri="{FF2B5EF4-FFF2-40B4-BE49-F238E27FC236}">
                <a16:creationId xmlns:a16="http://schemas.microsoft.com/office/drawing/2014/main" id="{29CC433D-817F-429F-A7EC-BCDFD393F6DF}"/>
              </a:ext>
            </a:extLst>
          </p:cNvPr>
          <p:cNvSpPr/>
          <p:nvPr/>
        </p:nvSpPr>
        <p:spPr>
          <a:xfrm>
            <a:off x="2723707" y="3030269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3" name="Ravni poveznik sa strelicom 2">
            <a:extLst>
              <a:ext uri="{FF2B5EF4-FFF2-40B4-BE49-F238E27FC236}">
                <a16:creationId xmlns:a16="http://schemas.microsoft.com/office/drawing/2014/main" id="{CC6CAC89-EFF6-4615-B23A-98F70ADA8181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4036000" y="2357634"/>
            <a:ext cx="661863" cy="672635"/>
          </a:xfrm>
          <a:prstGeom prst="straightConnector1">
            <a:avLst/>
          </a:prstGeom>
          <a:ln>
            <a:solidFill>
              <a:srgbClr val="2E82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vni poveznik sa strelicom 44">
            <a:extLst>
              <a:ext uri="{FF2B5EF4-FFF2-40B4-BE49-F238E27FC236}">
                <a16:creationId xmlns:a16="http://schemas.microsoft.com/office/drawing/2014/main" id="{AD4920D0-60F6-410D-96CD-4E6C728D7A15}"/>
              </a:ext>
            </a:extLst>
          </p:cNvPr>
          <p:cNvCxnSpPr>
            <a:cxnSpLocks/>
            <a:endCxn id="43" idx="0"/>
          </p:cNvCxnSpPr>
          <p:nvPr/>
        </p:nvCxnSpPr>
        <p:spPr>
          <a:xfrm flipH="1">
            <a:off x="3307612" y="2357634"/>
            <a:ext cx="712108" cy="672635"/>
          </a:xfrm>
          <a:prstGeom prst="straightConnector1">
            <a:avLst/>
          </a:prstGeom>
          <a:ln>
            <a:solidFill>
              <a:srgbClr val="2E82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ravokutnik 47">
            <a:extLst>
              <a:ext uri="{FF2B5EF4-FFF2-40B4-BE49-F238E27FC236}">
                <a16:creationId xmlns:a16="http://schemas.microsoft.com/office/drawing/2014/main" id="{4828E044-40E9-4663-BC4E-93AA223A660C}"/>
              </a:ext>
            </a:extLst>
          </p:cNvPr>
          <p:cNvSpPr/>
          <p:nvPr/>
        </p:nvSpPr>
        <p:spPr>
          <a:xfrm>
            <a:off x="6916291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2" name="Pravokutnik 51">
            <a:extLst>
              <a:ext uri="{FF2B5EF4-FFF2-40B4-BE49-F238E27FC236}">
                <a16:creationId xmlns:a16="http://schemas.microsoft.com/office/drawing/2014/main" id="{A837982E-9B95-4800-8820-99B78476D2F6}"/>
              </a:ext>
            </a:extLst>
          </p:cNvPr>
          <p:cNvSpPr/>
          <p:nvPr/>
        </p:nvSpPr>
        <p:spPr>
          <a:xfrm>
            <a:off x="9250578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2" name="Pravokutnik 41">
            <a:extLst>
              <a:ext uri="{FF2B5EF4-FFF2-40B4-BE49-F238E27FC236}">
                <a16:creationId xmlns:a16="http://schemas.microsoft.com/office/drawing/2014/main" id="{4C34C96E-25C2-4251-A54F-4CA9ACB94008}"/>
              </a:ext>
            </a:extLst>
          </p:cNvPr>
          <p:cNvSpPr/>
          <p:nvPr/>
        </p:nvSpPr>
        <p:spPr>
          <a:xfrm>
            <a:off x="4113958" y="3030269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5127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424 -0.09815 L -3.95833E-6 0 " pathEditMode="relative" rAng="0" ptsTypes="AA">
                                      <p:cBhvr>
                                        <p:cTn id="32" dur="2000" spd="-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6" y="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0 L 0.32565 -0.2520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15" y="-1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34" grpId="0" animBg="1"/>
      <p:bldP spid="36" grpId="0" animBg="1"/>
      <p:bldP spid="40" grpId="0" animBg="1"/>
      <p:bldP spid="41" grpId="0" animBg="1"/>
      <p:bldP spid="43" grpId="0" animBg="1"/>
      <p:bldP spid="43" grpId="1" animBg="1"/>
      <p:bldP spid="48" grpId="0" animBg="1"/>
      <p:bldP spid="52" grpId="0" animBg="1"/>
      <p:bldP spid="42" grpId="0" animBg="1"/>
      <p:bldP spid="4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avokutnik 13">
            <a:extLst>
              <a:ext uri="{FF2B5EF4-FFF2-40B4-BE49-F238E27FC236}">
                <a16:creationId xmlns:a16="http://schemas.microsoft.com/office/drawing/2014/main" id="{C5246AB6-50A1-4BD1-B59D-22BBDE56D28D}"/>
              </a:ext>
            </a:extLst>
          </p:cNvPr>
          <p:cNvSpPr/>
          <p:nvPr/>
        </p:nvSpPr>
        <p:spPr>
          <a:xfrm>
            <a:off x="10399996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18" name="Pravokutnik 17">
            <a:extLst>
              <a:ext uri="{FF2B5EF4-FFF2-40B4-BE49-F238E27FC236}">
                <a16:creationId xmlns:a16="http://schemas.microsoft.com/office/drawing/2014/main" id="{BCEF125B-C07E-4FD5-976D-F33855B9EB15}"/>
              </a:ext>
            </a:extLst>
          </p:cNvPr>
          <p:cNvSpPr/>
          <p:nvPr/>
        </p:nvSpPr>
        <p:spPr>
          <a:xfrm>
            <a:off x="2254469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4" name="Pravokutnik 33">
            <a:extLst>
              <a:ext uri="{FF2B5EF4-FFF2-40B4-BE49-F238E27FC236}">
                <a16:creationId xmlns:a16="http://schemas.microsoft.com/office/drawing/2014/main" id="{3A81F57F-83EC-4C86-8455-E0CE7BE6ACA7}"/>
              </a:ext>
            </a:extLst>
          </p:cNvPr>
          <p:cNvSpPr/>
          <p:nvPr/>
        </p:nvSpPr>
        <p:spPr>
          <a:xfrm>
            <a:off x="5750264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6" name="Pravokutnik 35">
            <a:extLst>
              <a:ext uri="{FF2B5EF4-FFF2-40B4-BE49-F238E27FC236}">
                <a16:creationId xmlns:a16="http://schemas.microsoft.com/office/drawing/2014/main" id="{5626B895-4A60-469D-8A63-0C4A4ED2A432}"/>
              </a:ext>
            </a:extLst>
          </p:cNvPr>
          <p:cNvSpPr/>
          <p:nvPr/>
        </p:nvSpPr>
        <p:spPr>
          <a:xfrm>
            <a:off x="3420496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Pravokutnik 39">
            <a:extLst>
              <a:ext uri="{FF2B5EF4-FFF2-40B4-BE49-F238E27FC236}">
                <a16:creationId xmlns:a16="http://schemas.microsoft.com/office/drawing/2014/main" id="{7E28F57D-81D1-4921-BD90-32243E29B130}"/>
              </a:ext>
            </a:extLst>
          </p:cNvPr>
          <p:cNvSpPr/>
          <p:nvPr/>
        </p:nvSpPr>
        <p:spPr>
          <a:xfrm>
            <a:off x="1090728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1" name="Pravokutnik 40">
            <a:extLst>
              <a:ext uri="{FF2B5EF4-FFF2-40B4-BE49-F238E27FC236}">
                <a16:creationId xmlns:a16="http://schemas.microsoft.com/office/drawing/2014/main" id="{AB2E20F6-9C4D-4C30-9732-7596EDAB580D}"/>
              </a:ext>
            </a:extLst>
          </p:cNvPr>
          <p:cNvSpPr/>
          <p:nvPr/>
        </p:nvSpPr>
        <p:spPr>
          <a:xfrm>
            <a:off x="4584237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3" name="Pravokutnik 42">
            <a:extLst>
              <a:ext uri="{FF2B5EF4-FFF2-40B4-BE49-F238E27FC236}">
                <a16:creationId xmlns:a16="http://schemas.microsoft.com/office/drawing/2014/main" id="{29CC433D-817F-429F-A7EC-BCDFD393F6DF}"/>
              </a:ext>
            </a:extLst>
          </p:cNvPr>
          <p:cNvSpPr/>
          <p:nvPr/>
        </p:nvSpPr>
        <p:spPr>
          <a:xfrm>
            <a:off x="2723707" y="3030269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3" name="Ravni poveznik sa strelicom 2">
            <a:extLst>
              <a:ext uri="{FF2B5EF4-FFF2-40B4-BE49-F238E27FC236}">
                <a16:creationId xmlns:a16="http://schemas.microsoft.com/office/drawing/2014/main" id="{CC6CAC89-EFF6-4615-B23A-98F70ADA8181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4036000" y="2357634"/>
            <a:ext cx="661863" cy="672635"/>
          </a:xfrm>
          <a:prstGeom prst="straightConnector1">
            <a:avLst/>
          </a:prstGeom>
          <a:ln>
            <a:solidFill>
              <a:srgbClr val="2E82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vni poveznik sa strelicom 44">
            <a:extLst>
              <a:ext uri="{FF2B5EF4-FFF2-40B4-BE49-F238E27FC236}">
                <a16:creationId xmlns:a16="http://schemas.microsoft.com/office/drawing/2014/main" id="{AD4920D0-60F6-410D-96CD-4E6C728D7A15}"/>
              </a:ext>
            </a:extLst>
          </p:cNvPr>
          <p:cNvCxnSpPr>
            <a:cxnSpLocks/>
            <a:endCxn id="43" idx="0"/>
          </p:cNvCxnSpPr>
          <p:nvPr/>
        </p:nvCxnSpPr>
        <p:spPr>
          <a:xfrm flipH="1">
            <a:off x="3307612" y="2357634"/>
            <a:ext cx="712108" cy="672635"/>
          </a:xfrm>
          <a:prstGeom prst="straightConnector1">
            <a:avLst/>
          </a:prstGeom>
          <a:ln>
            <a:solidFill>
              <a:srgbClr val="2E82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ravokutnik 47">
            <a:extLst>
              <a:ext uri="{FF2B5EF4-FFF2-40B4-BE49-F238E27FC236}">
                <a16:creationId xmlns:a16="http://schemas.microsoft.com/office/drawing/2014/main" id="{4828E044-40E9-4663-BC4E-93AA223A660C}"/>
              </a:ext>
            </a:extLst>
          </p:cNvPr>
          <p:cNvSpPr/>
          <p:nvPr/>
        </p:nvSpPr>
        <p:spPr>
          <a:xfrm>
            <a:off x="6916291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2" name="Pravokutnik 51">
            <a:extLst>
              <a:ext uri="{FF2B5EF4-FFF2-40B4-BE49-F238E27FC236}">
                <a16:creationId xmlns:a16="http://schemas.microsoft.com/office/drawing/2014/main" id="{A837982E-9B95-4800-8820-99B78476D2F6}"/>
              </a:ext>
            </a:extLst>
          </p:cNvPr>
          <p:cNvSpPr/>
          <p:nvPr/>
        </p:nvSpPr>
        <p:spPr>
          <a:xfrm>
            <a:off x="9250578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2" name="Pravokutnik 41">
            <a:extLst>
              <a:ext uri="{FF2B5EF4-FFF2-40B4-BE49-F238E27FC236}">
                <a16:creationId xmlns:a16="http://schemas.microsoft.com/office/drawing/2014/main" id="{4C34C96E-25C2-4251-A54F-4CA9ACB94008}"/>
              </a:ext>
            </a:extLst>
          </p:cNvPr>
          <p:cNvSpPr/>
          <p:nvPr/>
        </p:nvSpPr>
        <p:spPr>
          <a:xfrm>
            <a:off x="4113958" y="3030269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884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424 -0.09815 L -3.95833E-6 0 " pathEditMode="relative" rAng="0" ptsTypes="AA">
                                      <p:cBhvr>
                                        <p:cTn id="32" dur="2000" spd="-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6" y="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0 L 0.32565 -0.2520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15" y="-1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34" grpId="0" animBg="1"/>
      <p:bldP spid="36" grpId="0" animBg="1"/>
      <p:bldP spid="40" grpId="0" animBg="1"/>
      <p:bldP spid="41" grpId="0" animBg="1"/>
      <p:bldP spid="43" grpId="0" animBg="1"/>
      <p:bldP spid="43" grpId="1" animBg="1"/>
      <p:bldP spid="48" grpId="0" animBg="1"/>
      <p:bldP spid="52" grpId="0" animBg="1"/>
      <p:bldP spid="42" grpId="0" animBg="1"/>
      <p:bldP spid="4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avokutnik 13">
            <a:extLst>
              <a:ext uri="{FF2B5EF4-FFF2-40B4-BE49-F238E27FC236}">
                <a16:creationId xmlns:a16="http://schemas.microsoft.com/office/drawing/2014/main" id="{C5246AB6-50A1-4BD1-B59D-22BBDE56D28D}"/>
              </a:ext>
            </a:extLst>
          </p:cNvPr>
          <p:cNvSpPr/>
          <p:nvPr/>
        </p:nvSpPr>
        <p:spPr>
          <a:xfrm>
            <a:off x="10399996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18" name="Pravokutnik 17">
            <a:extLst>
              <a:ext uri="{FF2B5EF4-FFF2-40B4-BE49-F238E27FC236}">
                <a16:creationId xmlns:a16="http://schemas.microsoft.com/office/drawing/2014/main" id="{BCEF125B-C07E-4FD5-976D-F33855B9EB15}"/>
              </a:ext>
            </a:extLst>
          </p:cNvPr>
          <p:cNvSpPr/>
          <p:nvPr/>
        </p:nvSpPr>
        <p:spPr>
          <a:xfrm>
            <a:off x="2254469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4" name="Pravokutnik 33">
            <a:extLst>
              <a:ext uri="{FF2B5EF4-FFF2-40B4-BE49-F238E27FC236}">
                <a16:creationId xmlns:a16="http://schemas.microsoft.com/office/drawing/2014/main" id="{3A81F57F-83EC-4C86-8455-E0CE7BE6ACA7}"/>
              </a:ext>
            </a:extLst>
          </p:cNvPr>
          <p:cNvSpPr/>
          <p:nvPr/>
        </p:nvSpPr>
        <p:spPr>
          <a:xfrm>
            <a:off x="5750264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6" name="Pravokutnik 35">
            <a:extLst>
              <a:ext uri="{FF2B5EF4-FFF2-40B4-BE49-F238E27FC236}">
                <a16:creationId xmlns:a16="http://schemas.microsoft.com/office/drawing/2014/main" id="{5626B895-4A60-469D-8A63-0C4A4ED2A432}"/>
              </a:ext>
            </a:extLst>
          </p:cNvPr>
          <p:cNvSpPr/>
          <p:nvPr/>
        </p:nvSpPr>
        <p:spPr>
          <a:xfrm>
            <a:off x="3420496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0" name="Pravokutnik 39">
            <a:extLst>
              <a:ext uri="{FF2B5EF4-FFF2-40B4-BE49-F238E27FC236}">
                <a16:creationId xmlns:a16="http://schemas.microsoft.com/office/drawing/2014/main" id="{7E28F57D-81D1-4921-BD90-32243E29B130}"/>
              </a:ext>
            </a:extLst>
          </p:cNvPr>
          <p:cNvSpPr/>
          <p:nvPr/>
        </p:nvSpPr>
        <p:spPr>
          <a:xfrm>
            <a:off x="1090728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1" name="Pravokutnik 40">
            <a:extLst>
              <a:ext uri="{FF2B5EF4-FFF2-40B4-BE49-F238E27FC236}">
                <a16:creationId xmlns:a16="http://schemas.microsoft.com/office/drawing/2014/main" id="{AB2E20F6-9C4D-4C30-9732-7596EDAB580D}"/>
              </a:ext>
            </a:extLst>
          </p:cNvPr>
          <p:cNvSpPr/>
          <p:nvPr/>
        </p:nvSpPr>
        <p:spPr>
          <a:xfrm>
            <a:off x="4584237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3" name="Pravokutnik 42">
            <a:extLst>
              <a:ext uri="{FF2B5EF4-FFF2-40B4-BE49-F238E27FC236}">
                <a16:creationId xmlns:a16="http://schemas.microsoft.com/office/drawing/2014/main" id="{29CC433D-817F-429F-A7EC-BCDFD393F6DF}"/>
              </a:ext>
            </a:extLst>
          </p:cNvPr>
          <p:cNvSpPr/>
          <p:nvPr/>
        </p:nvSpPr>
        <p:spPr>
          <a:xfrm>
            <a:off x="2723707" y="3030269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3" name="Ravni poveznik sa strelicom 2">
            <a:extLst>
              <a:ext uri="{FF2B5EF4-FFF2-40B4-BE49-F238E27FC236}">
                <a16:creationId xmlns:a16="http://schemas.microsoft.com/office/drawing/2014/main" id="{CC6CAC89-EFF6-4615-B23A-98F70ADA8181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4036000" y="2357634"/>
            <a:ext cx="661863" cy="672635"/>
          </a:xfrm>
          <a:prstGeom prst="straightConnector1">
            <a:avLst/>
          </a:prstGeom>
          <a:ln>
            <a:solidFill>
              <a:srgbClr val="2E82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vni poveznik sa strelicom 44">
            <a:extLst>
              <a:ext uri="{FF2B5EF4-FFF2-40B4-BE49-F238E27FC236}">
                <a16:creationId xmlns:a16="http://schemas.microsoft.com/office/drawing/2014/main" id="{AD4920D0-60F6-410D-96CD-4E6C728D7A15}"/>
              </a:ext>
            </a:extLst>
          </p:cNvPr>
          <p:cNvCxnSpPr>
            <a:cxnSpLocks/>
            <a:endCxn id="43" idx="0"/>
          </p:cNvCxnSpPr>
          <p:nvPr/>
        </p:nvCxnSpPr>
        <p:spPr>
          <a:xfrm flipH="1">
            <a:off x="3307612" y="2357634"/>
            <a:ext cx="712108" cy="672635"/>
          </a:xfrm>
          <a:prstGeom prst="straightConnector1">
            <a:avLst/>
          </a:prstGeom>
          <a:ln>
            <a:solidFill>
              <a:srgbClr val="2E82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ravokutnik 47">
            <a:extLst>
              <a:ext uri="{FF2B5EF4-FFF2-40B4-BE49-F238E27FC236}">
                <a16:creationId xmlns:a16="http://schemas.microsoft.com/office/drawing/2014/main" id="{4828E044-40E9-4663-BC4E-93AA223A660C}"/>
              </a:ext>
            </a:extLst>
          </p:cNvPr>
          <p:cNvSpPr/>
          <p:nvPr/>
        </p:nvSpPr>
        <p:spPr>
          <a:xfrm>
            <a:off x="6916291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2" name="Pravokutnik 51">
            <a:extLst>
              <a:ext uri="{FF2B5EF4-FFF2-40B4-BE49-F238E27FC236}">
                <a16:creationId xmlns:a16="http://schemas.microsoft.com/office/drawing/2014/main" id="{A837982E-9B95-4800-8820-99B78476D2F6}"/>
              </a:ext>
            </a:extLst>
          </p:cNvPr>
          <p:cNvSpPr/>
          <p:nvPr/>
        </p:nvSpPr>
        <p:spPr>
          <a:xfrm>
            <a:off x="9250578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2" name="Pravokutnik 41">
            <a:extLst>
              <a:ext uri="{FF2B5EF4-FFF2-40B4-BE49-F238E27FC236}">
                <a16:creationId xmlns:a16="http://schemas.microsoft.com/office/drawing/2014/main" id="{4C34C96E-25C2-4251-A54F-4CA9ACB94008}"/>
              </a:ext>
            </a:extLst>
          </p:cNvPr>
          <p:cNvSpPr/>
          <p:nvPr/>
        </p:nvSpPr>
        <p:spPr>
          <a:xfrm>
            <a:off x="4113958" y="3030269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7844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424 -0.09815 L -3.95833E-6 0 " pathEditMode="relative" rAng="0" ptsTypes="AA">
                                      <p:cBhvr>
                                        <p:cTn id="32" dur="2000" spd="-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6" y="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0 L 0.32565 -0.2520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15" y="-1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34" grpId="0" animBg="1"/>
      <p:bldP spid="36" grpId="0" animBg="1"/>
      <p:bldP spid="40" grpId="0" animBg="1"/>
      <p:bldP spid="41" grpId="0" animBg="1"/>
      <p:bldP spid="43" grpId="0" animBg="1"/>
      <p:bldP spid="43" grpId="1" animBg="1"/>
      <p:bldP spid="48" grpId="0" animBg="1"/>
      <p:bldP spid="52" grpId="0" animBg="1"/>
      <p:bldP spid="42" grpId="0" animBg="1"/>
      <p:bldP spid="4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avokutnik 13">
            <a:extLst>
              <a:ext uri="{FF2B5EF4-FFF2-40B4-BE49-F238E27FC236}">
                <a16:creationId xmlns:a16="http://schemas.microsoft.com/office/drawing/2014/main" id="{C5246AB6-50A1-4BD1-B59D-22BBDE56D28D}"/>
              </a:ext>
            </a:extLst>
          </p:cNvPr>
          <p:cNvSpPr/>
          <p:nvPr/>
        </p:nvSpPr>
        <p:spPr>
          <a:xfrm>
            <a:off x="10399996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18" name="Pravokutnik 17">
            <a:extLst>
              <a:ext uri="{FF2B5EF4-FFF2-40B4-BE49-F238E27FC236}">
                <a16:creationId xmlns:a16="http://schemas.microsoft.com/office/drawing/2014/main" id="{BCEF125B-C07E-4FD5-976D-F33855B9EB15}"/>
              </a:ext>
            </a:extLst>
          </p:cNvPr>
          <p:cNvSpPr/>
          <p:nvPr/>
        </p:nvSpPr>
        <p:spPr>
          <a:xfrm>
            <a:off x="2254469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4" name="Pravokutnik 33">
            <a:extLst>
              <a:ext uri="{FF2B5EF4-FFF2-40B4-BE49-F238E27FC236}">
                <a16:creationId xmlns:a16="http://schemas.microsoft.com/office/drawing/2014/main" id="{3A81F57F-83EC-4C86-8455-E0CE7BE6ACA7}"/>
              </a:ext>
            </a:extLst>
          </p:cNvPr>
          <p:cNvSpPr/>
          <p:nvPr/>
        </p:nvSpPr>
        <p:spPr>
          <a:xfrm>
            <a:off x="5750264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6" name="Pravokutnik 35">
            <a:extLst>
              <a:ext uri="{FF2B5EF4-FFF2-40B4-BE49-F238E27FC236}">
                <a16:creationId xmlns:a16="http://schemas.microsoft.com/office/drawing/2014/main" id="{5626B895-4A60-469D-8A63-0C4A4ED2A432}"/>
              </a:ext>
            </a:extLst>
          </p:cNvPr>
          <p:cNvSpPr/>
          <p:nvPr/>
        </p:nvSpPr>
        <p:spPr>
          <a:xfrm>
            <a:off x="3420496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0" name="Pravokutnik 39">
            <a:extLst>
              <a:ext uri="{FF2B5EF4-FFF2-40B4-BE49-F238E27FC236}">
                <a16:creationId xmlns:a16="http://schemas.microsoft.com/office/drawing/2014/main" id="{7E28F57D-81D1-4921-BD90-32243E29B130}"/>
              </a:ext>
            </a:extLst>
          </p:cNvPr>
          <p:cNvSpPr/>
          <p:nvPr/>
        </p:nvSpPr>
        <p:spPr>
          <a:xfrm>
            <a:off x="1090728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41" name="Pravokutnik 40">
            <a:extLst>
              <a:ext uri="{FF2B5EF4-FFF2-40B4-BE49-F238E27FC236}">
                <a16:creationId xmlns:a16="http://schemas.microsoft.com/office/drawing/2014/main" id="{AB2E20F6-9C4D-4C30-9732-7596EDAB580D}"/>
              </a:ext>
            </a:extLst>
          </p:cNvPr>
          <p:cNvSpPr/>
          <p:nvPr/>
        </p:nvSpPr>
        <p:spPr>
          <a:xfrm>
            <a:off x="4584237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3" name="Pravokutnik 42">
            <a:extLst>
              <a:ext uri="{FF2B5EF4-FFF2-40B4-BE49-F238E27FC236}">
                <a16:creationId xmlns:a16="http://schemas.microsoft.com/office/drawing/2014/main" id="{29CC433D-817F-429F-A7EC-BCDFD393F6DF}"/>
              </a:ext>
            </a:extLst>
          </p:cNvPr>
          <p:cNvSpPr/>
          <p:nvPr/>
        </p:nvSpPr>
        <p:spPr>
          <a:xfrm>
            <a:off x="2723707" y="3030269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3" name="Ravni poveznik sa strelicom 2">
            <a:extLst>
              <a:ext uri="{FF2B5EF4-FFF2-40B4-BE49-F238E27FC236}">
                <a16:creationId xmlns:a16="http://schemas.microsoft.com/office/drawing/2014/main" id="{CC6CAC89-EFF6-4615-B23A-98F70ADA8181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4036000" y="2357634"/>
            <a:ext cx="661863" cy="672635"/>
          </a:xfrm>
          <a:prstGeom prst="straightConnector1">
            <a:avLst/>
          </a:prstGeom>
          <a:ln>
            <a:solidFill>
              <a:srgbClr val="2E82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vni poveznik sa strelicom 44">
            <a:extLst>
              <a:ext uri="{FF2B5EF4-FFF2-40B4-BE49-F238E27FC236}">
                <a16:creationId xmlns:a16="http://schemas.microsoft.com/office/drawing/2014/main" id="{AD4920D0-60F6-410D-96CD-4E6C728D7A15}"/>
              </a:ext>
            </a:extLst>
          </p:cNvPr>
          <p:cNvCxnSpPr>
            <a:cxnSpLocks/>
            <a:endCxn id="43" idx="0"/>
          </p:cNvCxnSpPr>
          <p:nvPr/>
        </p:nvCxnSpPr>
        <p:spPr>
          <a:xfrm flipH="1">
            <a:off x="3307612" y="2357634"/>
            <a:ext cx="712108" cy="672635"/>
          </a:xfrm>
          <a:prstGeom prst="straightConnector1">
            <a:avLst/>
          </a:prstGeom>
          <a:ln>
            <a:solidFill>
              <a:srgbClr val="2E82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ravokutnik 47">
            <a:extLst>
              <a:ext uri="{FF2B5EF4-FFF2-40B4-BE49-F238E27FC236}">
                <a16:creationId xmlns:a16="http://schemas.microsoft.com/office/drawing/2014/main" id="{4828E044-40E9-4663-BC4E-93AA223A660C}"/>
              </a:ext>
            </a:extLst>
          </p:cNvPr>
          <p:cNvSpPr/>
          <p:nvPr/>
        </p:nvSpPr>
        <p:spPr>
          <a:xfrm>
            <a:off x="6916291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2" name="Pravokutnik 51">
            <a:extLst>
              <a:ext uri="{FF2B5EF4-FFF2-40B4-BE49-F238E27FC236}">
                <a16:creationId xmlns:a16="http://schemas.microsoft.com/office/drawing/2014/main" id="{A837982E-9B95-4800-8820-99B78476D2F6}"/>
              </a:ext>
            </a:extLst>
          </p:cNvPr>
          <p:cNvSpPr/>
          <p:nvPr/>
        </p:nvSpPr>
        <p:spPr>
          <a:xfrm>
            <a:off x="9250578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2" name="Pravokutnik 41">
            <a:extLst>
              <a:ext uri="{FF2B5EF4-FFF2-40B4-BE49-F238E27FC236}">
                <a16:creationId xmlns:a16="http://schemas.microsoft.com/office/drawing/2014/main" id="{4C34C96E-25C2-4251-A54F-4CA9ACB94008}"/>
              </a:ext>
            </a:extLst>
          </p:cNvPr>
          <p:cNvSpPr/>
          <p:nvPr/>
        </p:nvSpPr>
        <p:spPr>
          <a:xfrm>
            <a:off x="4113958" y="3030269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0964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424 -0.09815 L -3.95833E-6 0 " pathEditMode="relative" rAng="0" ptsTypes="AA">
                                      <p:cBhvr>
                                        <p:cTn id="32" dur="2000" spd="-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6" y="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0 L 0.32565 -0.2520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15" y="-1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34" grpId="0" animBg="1"/>
      <p:bldP spid="36" grpId="0" animBg="1"/>
      <p:bldP spid="40" grpId="0" animBg="1"/>
      <p:bldP spid="41" grpId="0" animBg="1"/>
      <p:bldP spid="43" grpId="0" animBg="1"/>
      <p:bldP spid="43" grpId="1" animBg="1"/>
      <p:bldP spid="48" grpId="0" animBg="1"/>
      <p:bldP spid="52" grpId="0" animBg="1"/>
      <p:bldP spid="42" grpId="0" animBg="1"/>
      <p:bldP spid="4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avokutnik 13">
            <a:extLst>
              <a:ext uri="{FF2B5EF4-FFF2-40B4-BE49-F238E27FC236}">
                <a16:creationId xmlns:a16="http://schemas.microsoft.com/office/drawing/2014/main" id="{C5246AB6-50A1-4BD1-B59D-22BBDE56D28D}"/>
              </a:ext>
            </a:extLst>
          </p:cNvPr>
          <p:cNvSpPr/>
          <p:nvPr/>
        </p:nvSpPr>
        <p:spPr>
          <a:xfrm>
            <a:off x="10399996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18" name="Pravokutnik 17">
            <a:extLst>
              <a:ext uri="{FF2B5EF4-FFF2-40B4-BE49-F238E27FC236}">
                <a16:creationId xmlns:a16="http://schemas.microsoft.com/office/drawing/2014/main" id="{BCEF125B-C07E-4FD5-976D-F33855B9EB15}"/>
              </a:ext>
            </a:extLst>
          </p:cNvPr>
          <p:cNvSpPr/>
          <p:nvPr/>
        </p:nvSpPr>
        <p:spPr>
          <a:xfrm>
            <a:off x="2254469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4" name="Pravokutnik 33">
            <a:extLst>
              <a:ext uri="{FF2B5EF4-FFF2-40B4-BE49-F238E27FC236}">
                <a16:creationId xmlns:a16="http://schemas.microsoft.com/office/drawing/2014/main" id="{3A81F57F-83EC-4C86-8455-E0CE7BE6ACA7}"/>
              </a:ext>
            </a:extLst>
          </p:cNvPr>
          <p:cNvSpPr/>
          <p:nvPr/>
        </p:nvSpPr>
        <p:spPr>
          <a:xfrm>
            <a:off x="5750264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6" name="Pravokutnik 35">
            <a:extLst>
              <a:ext uri="{FF2B5EF4-FFF2-40B4-BE49-F238E27FC236}">
                <a16:creationId xmlns:a16="http://schemas.microsoft.com/office/drawing/2014/main" id="{5626B895-4A60-469D-8A63-0C4A4ED2A432}"/>
              </a:ext>
            </a:extLst>
          </p:cNvPr>
          <p:cNvSpPr/>
          <p:nvPr/>
        </p:nvSpPr>
        <p:spPr>
          <a:xfrm>
            <a:off x="3420496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0" name="Pravokutnik 39">
            <a:extLst>
              <a:ext uri="{FF2B5EF4-FFF2-40B4-BE49-F238E27FC236}">
                <a16:creationId xmlns:a16="http://schemas.microsoft.com/office/drawing/2014/main" id="{7E28F57D-81D1-4921-BD90-32243E29B130}"/>
              </a:ext>
            </a:extLst>
          </p:cNvPr>
          <p:cNvSpPr/>
          <p:nvPr/>
        </p:nvSpPr>
        <p:spPr>
          <a:xfrm>
            <a:off x="1090728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1" name="Pravokutnik 40">
            <a:extLst>
              <a:ext uri="{FF2B5EF4-FFF2-40B4-BE49-F238E27FC236}">
                <a16:creationId xmlns:a16="http://schemas.microsoft.com/office/drawing/2014/main" id="{AB2E20F6-9C4D-4C30-9732-7596EDAB580D}"/>
              </a:ext>
            </a:extLst>
          </p:cNvPr>
          <p:cNvSpPr/>
          <p:nvPr/>
        </p:nvSpPr>
        <p:spPr>
          <a:xfrm>
            <a:off x="4584237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3" name="Pravokutnik 42">
            <a:extLst>
              <a:ext uri="{FF2B5EF4-FFF2-40B4-BE49-F238E27FC236}">
                <a16:creationId xmlns:a16="http://schemas.microsoft.com/office/drawing/2014/main" id="{29CC433D-817F-429F-A7EC-BCDFD393F6DF}"/>
              </a:ext>
            </a:extLst>
          </p:cNvPr>
          <p:cNvSpPr/>
          <p:nvPr/>
        </p:nvSpPr>
        <p:spPr>
          <a:xfrm>
            <a:off x="2723707" y="3030269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cxnSp>
        <p:nvCxnSpPr>
          <p:cNvPr id="3" name="Ravni poveznik sa strelicom 2">
            <a:extLst>
              <a:ext uri="{FF2B5EF4-FFF2-40B4-BE49-F238E27FC236}">
                <a16:creationId xmlns:a16="http://schemas.microsoft.com/office/drawing/2014/main" id="{CC6CAC89-EFF6-4615-B23A-98F70ADA8181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4036000" y="2357634"/>
            <a:ext cx="661863" cy="672635"/>
          </a:xfrm>
          <a:prstGeom prst="straightConnector1">
            <a:avLst/>
          </a:prstGeom>
          <a:ln>
            <a:solidFill>
              <a:srgbClr val="2E82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vni poveznik sa strelicom 44">
            <a:extLst>
              <a:ext uri="{FF2B5EF4-FFF2-40B4-BE49-F238E27FC236}">
                <a16:creationId xmlns:a16="http://schemas.microsoft.com/office/drawing/2014/main" id="{AD4920D0-60F6-410D-96CD-4E6C728D7A15}"/>
              </a:ext>
            </a:extLst>
          </p:cNvPr>
          <p:cNvCxnSpPr>
            <a:cxnSpLocks/>
            <a:endCxn id="43" idx="0"/>
          </p:cNvCxnSpPr>
          <p:nvPr/>
        </p:nvCxnSpPr>
        <p:spPr>
          <a:xfrm flipH="1">
            <a:off x="3307612" y="2357634"/>
            <a:ext cx="712108" cy="672635"/>
          </a:xfrm>
          <a:prstGeom prst="straightConnector1">
            <a:avLst/>
          </a:prstGeom>
          <a:ln>
            <a:solidFill>
              <a:srgbClr val="2E82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ravokutnik 47">
            <a:extLst>
              <a:ext uri="{FF2B5EF4-FFF2-40B4-BE49-F238E27FC236}">
                <a16:creationId xmlns:a16="http://schemas.microsoft.com/office/drawing/2014/main" id="{4828E044-40E9-4663-BC4E-93AA223A660C}"/>
              </a:ext>
            </a:extLst>
          </p:cNvPr>
          <p:cNvSpPr/>
          <p:nvPr/>
        </p:nvSpPr>
        <p:spPr>
          <a:xfrm>
            <a:off x="6916291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2" name="Pravokutnik 51">
            <a:extLst>
              <a:ext uri="{FF2B5EF4-FFF2-40B4-BE49-F238E27FC236}">
                <a16:creationId xmlns:a16="http://schemas.microsoft.com/office/drawing/2014/main" id="{A837982E-9B95-4800-8820-99B78476D2F6}"/>
              </a:ext>
            </a:extLst>
          </p:cNvPr>
          <p:cNvSpPr/>
          <p:nvPr/>
        </p:nvSpPr>
        <p:spPr>
          <a:xfrm>
            <a:off x="9250578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2" name="Pravokutnik 41">
            <a:extLst>
              <a:ext uri="{FF2B5EF4-FFF2-40B4-BE49-F238E27FC236}">
                <a16:creationId xmlns:a16="http://schemas.microsoft.com/office/drawing/2014/main" id="{4C34C96E-25C2-4251-A54F-4CA9ACB94008}"/>
              </a:ext>
            </a:extLst>
          </p:cNvPr>
          <p:cNvSpPr/>
          <p:nvPr/>
        </p:nvSpPr>
        <p:spPr>
          <a:xfrm>
            <a:off x="4113958" y="3030269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0650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424 -0.09815 L -3.95833E-6 0 " pathEditMode="relative" rAng="0" ptsTypes="AA">
                                      <p:cBhvr>
                                        <p:cTn id="32" dur="2000" spd="-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6" y="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0 L 0.32565 -0.2520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15" y="-1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34" grpId="0" animBg="1"/>
      <p:bldP spid="36" grpId="0" animBg="1"/>
      <p:bldP spid="40" grpId="0" animBg="1"/>
      <p:bldP spid="41" grpId="0" animBg="1"/>
      <p:bldP spid="43" grpId="0" animBg="1"/>
      <p:bldP spid="43" grpId="1" animBg="1"/>
      <p:bldP spid="48" grpId="0" animBg="1"/>
      <p:bldP spid="52" grpId="0" animBg="1"/>
      <p:bldP spid="42" grpId="0" animBg="1"/>
      <p:bldP spid="4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avokutnik 13">
            <a:extLst>
              <a:ext uri="{FF2B5EF4-FFF2-40B4-BE49-F238E27FC236}">
                <a16:creationId xmlns:a16="http://schemas.microsoft.com/office/drawing/2014/main" id="{C5246AB6-50A1-4BD1-B59D-22BBDE56D28D}"/>
              </a:ext>
            </a:extLst>
          </p:cNvPr>
          <p:cNvSpPr/>
          <p:nvPr/>
        </p:nvSpPr>
        <p:spPr>
          <a:xfrm>
            <a:off x="10399996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18" name="Pravokutnik 17">
            <a:extLst>
              <a:ext uri="{FF2B5EF4-FFF2-40B4-BE49-F238E27FC236}">
                <a16:creationId xmlns:a16="http://schemas.microsoft.com/office/drawing/2014/main" id="{BCEF125B-C07E-4FD5-976D-F33855B9EB15}"/>
              </a:ext>
            </a:extLst>
          </p:cNvPr>
          <p:cNvSpPr/>
          <p:nvPr/>
        </p:nvSpPr>
        <p:spPr>
          <a:xfrm>
            <a:off x="2254469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4" name="Pravokutnik 33">
            <a:extLst>
              <a:ext uri="{FF2B5EF4-FFF2-40B4-BE49-F238E27FC236}">
                <a16:creationId xmlns:a16="http://schemas.microsoft.com/office/drawing/2014/main" id="{3A81F57F-83EC-4C86-8455-E0CE7BE6ACA7}"/>
              </a:ext>
            </a:extLst>
          </p:cNvPr>
          <p:cNvSpPr/>
          <p:nvPr/>
        </p:nvSpPr>
        <p:spPr>
          <a:xfrm>
            <a:off x="5750264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6" name="Pravokutnik 35">
            <a:extLst>
              <a:ext uri="{FF2B5EF4-FFF2-40B4-BE49-F238E27FC236}">
                <a16:creationId xmlns:a16="http://schemas.microsoft.com/office/drawing/2014/main" id="{5626B895-4A60-469D-8A63-0C4A4ED2A432}"/>
              </a:ext>
            </a:extLst>
          </p:cNvPr>
          <p:cNvSpPr/>
          <p:nvPr/>
        </p:nvSpPr>
        <p:spPr>
          <a:xfrm>
            <a:off x="3420496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0" name="Pravokutnik 39">
            <a:extLst>
              <a:ext uri="{FF2B5EF4-FFF2-40B4-BE49-F238E27FC236}">
                <a16:creationId xmlns:a16="http://schemas.microsoft.com/office/drawing/2014/main" id="{7E28F57D-81D1-4921-BD90-32243E29B130}"/>
              </a:ext>
            </a:extLst>
          </p:cNvPr>
          <p:cNvSpPr/>
          <p:nvPr/>
        </p:nvSpPr>
        <p:spPr>
          <a:xfrm>
            <a:off x="1090728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1" name="Pravokutnik 40">
            <a:extLst>
              <a:ext uri="{FF2B5EF4-FFF2-40B4-BE49-F238E27FC236}">
                <a16:creationId xmlns:a16="http://schemas.microsoft.com/office/drawing/2014/main" id="{AB2E20F6-9C4D-4C30-9732-7596EDAB580D}"/>
              </a:ext>
            </a:extLst>
          </p:cNvPr>
          <p:cNvSpPr/>
          <p:nvPr/>
        </p:nvSpPr>
        <p:spPr>
          <a:xfrm>
            <a:off x="4584237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3" name="Pravokutnik 42">
            <a:extLst>
              <a:ext uri="{FF2B5EF4-FFF2-40B4-BE49-F238E27FC236}">
                <a16:creationId xmlns:a16="http://schemas.microsoft.com/office/drawing/2014/main" id="{29CC433D-817F-429F-A7EC-BCDFD393F6DF}"/>
              </a:ext>
            </a:extLst>
          </p:cNvPr>
          <p:cNvSpPr/>
          <p:nvPr/>
        </p:nvSpPr>
        <p:spPr>
          <a:xfrm>
            <a:off x="2723707" y="3030269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3" name="Ravni poveznik sa strelicom 2">
            <a:extLst>
              <a:ext uri="{FF2B5EF4-FFF2-40B4-BE49-F238E27FC236}">
                <a16:creationId xmlns:a16="http://schemas.microsoft.com/office/drawing/2014/main" id="{CC6CAC89-EFF6-4615-B23A-98F70ADA8181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4036000" y="2357634"/>
            <a:ext cx="661863" cy="672635"/>
          </a:xfrm>
          <a:prstGeom prst="straightConnector1">
            <a:avLst/>
          </a:prstGeom>
          <a:ln>
            <a:solidFill>
              <a:srgbClr val="2E82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vni poveznik sa strelicom 44">
            <a:extLst>
              <a:ext uri="{FF2B5EF4-FFF2-40B4-BE49-F238E27FC236}">
                <a16:creationId xmlns:a16="http://schemas.microsoft.com/office/drawing/2014/main" id="{AD4920D0-60F6-410D-96CD-4E6C728D7A15}"/>
              </a:ext>
            </a:extLst>
          </p:cNvPr>
          <p:cNvCxnSpPr>
            <a:cxnSpLocks/>
            <a:endCxn id="43" idx="0"/>
          </p:cNvCxnSpPr>
          <p:nvPr/>
        </p:nvCxnSpPr>
        <p:spPr>
          <a:xfrm flipH="1">
            <a:off x="3307612" y="2357634"/>
            <a:ext cx="712108" cy="672635"/>
          </a:xfrm>
          <a:prstGeom prst="straightConnector1">
            <a:avLst/>
          </a:prstGeom>
          <a:ln>
            <a:solidFill>
              <a:srgbClr val="2E82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ravokutnik 47">
            <a:extLst>
              <a:ext uri="{FF2B5EF4-FFF2-40B4-BE49-F238E27FC236}">
                <a16:creationId xmlns:a16="http://schemas.microsoft.com/office/drawing/2014/main" id="{4828E044-40E9-4663-BC4E-93AA223A660C}"/>
              </a:ext>
            </a:extLst>
          </p:cNvPr>
          <p:cNvSpPr/>
          <p:nvPr/>
        </p:nvSpPr>
        <p:spPr>
          <a:xfrm>
            <a:off x="6916291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2" name="Pravokutnik 51">
            <a:extLst>
              <a:ext uri="{FF2B5EF4-FFF2-40B4-BE49-F238E27FC236}">
                <a16:creationId xmlns:a16="http://schemas.microsoft.com/office/drawing/2014/main" id="{A837982E-9B95-4800-8820-99B78476D2F6}"/>
              </a:ext>
            </a:extLst>
          </p:cNvPr>
          <p:cNvSpPr/>
          <p:nvPr/>
        </p:nvSpPr>
        <p:spPr>
          <a:xfrm>
            <a:off x="9250578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2" name="Pravokutnik 41">
            <a:extLst>
              <a:ext uri="{FF2B5EF4-FFF2-40B4-BE49-F238E27FC236}">
                <a16:creationId xmlns:a16="http://schemas.microsoft.com/office/drawing/2014/main" id="{4C34C96E-25C2-4251-A54F-4CA9ACB94008}"/>
              </a:ext>
            </a:extLst>
          </p:cNvPr>
          <p:cNvSpPr/>
          <p:nvPr/>
        </p:nvSpPr>
        <p:spPr>
          <a:xfrm>
            <a:off x="4113958" y="3030269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35550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424 -0.09815 L -3.95833E-6 0 " pathEditMode="relative" rAng="0" ptsTypes="AA">
                                      <p:cBhvr>
                                        <p:cTn id="32" dur="2000" spd="-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6" y="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0 L 0.32565 -0.2520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15" y="-1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34" grpId="0" animBg="1"/>
      <p:bldP spid="36" grpId="0" animBg="1"/>
      <p:bldP spid="40" grpId="0" animBg="1"/>
      <p:bldP spid="41" grpId="0" animBg="1"/>
      <p:bldP spid="43" grpId="0" animBg="1"/>
      <p:bldP spid="43" grpId="1" animBg="1"/>
      <p:bldP spid="48" grpId="0" animBg="1"/>
      <p:bldP spid="52" grpId="0" animBg="1"/>
      <p:bldP spid="42" grpId="0" animBg="1"/>
      <p:bldP spid="4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avokutnik 13">
            <a:extLst>
              <a:ext uri="{FF2B5EF4-FFF2-40B4-BE49-F238E27FC236}">
                <a16:creationId xmlns:a16="http://schemas.microsoft.com/office/drawing/2014/main" id="{C5246AB6-50A1-4BD1-B59D-22BBDE56D28D}"/>
              </a:ext>
            </a:extLst>
          </p:cNvPr>
          <p:cNvSpPr/>
          <p:nvPr/>
        </p:nvSpPr>
        <p:spPr>
          <a:xfrm>
            <a:off x="10399996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18" name="Pravokutnik 17">
            <a:extLst>
              <a:ext uri="{FF2B5EF4-FFF2-40B4-BE49-F238E27FC236}">
                <a16:creationId xmlns:a16="http://schemas.microsoft.com/office/drawing/2014/main" id="{BCEF125B-C07E-4FD5-976D-F33855B9EB15}"/>
              </a:ext>
            </a:extLst>
          </p:cNvPr>
          <p:cNvSpPr/>
          <p:nvPr/>
        </p:nvSpPr>
        <p:spPr>
          <a:xfrm>
            <a:off x="2254469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4" name="Pravokutnik 33">
            <a:extLst>
              <a:ext uri="{FF2B5EF4-FFF2-40B4-BE49-F238E27FC236}">
                <a16:creationId xmlns:a16="http://schemas.microsoft.com/office/drawing/2014/main" id="{3A81F57F-83EC-4C86-8455-E0CE7BE6ACA7}"/>
              </a:ext>
            </a:extLst>
          </p:cNvPr>
          <p:cNvSpPr/>
          <p:nvPr/>
        </p:nvSpPr>
        <p:spPr>
          <a:xfrm>
            <a:off x="5750264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6" name="Pravokutnik 35">
            <a:extLst>
              <a:ext uri="{FF2B5EF4-FFF2-40B4-BE49-F238E27FC236}">
                <a16:creationId xmlns:a16="http://schemas.microsoft.com/office/drawing/2014/main" id="{5626B895-4A60-469D-8A63-0C4A4ED2A432}"/>
              </a:ext>
            </a:extLst>
          </p:cNvPr>
          <p:cNvSpPr/>
          <p:nvPr/>
        </p:nvSpPr>
        <p:spPr>
          <a:xfrm>
            <a:off x="3420496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40" name="Pravokutnik 39">
            <a:extLst>
              <a:ext uri="{FF2B5EF4-FFF2-40B4-BE49-F238E27FC236}">
                <a16:creationId xmlns:a16="http://schemas.microsoft.com/office/drawing/2014/main" id="{7E28F57D-81D1-4921-BD90-32243E29B130}"/>
              </a:ext>
            </a:extLst>
          </p:cNvPr>
          <p:cNvSpPr/>
          <p:nvPr/>
        </p:nvSpPr>
        <p:spPr>
          <a:xfrm>
            <a:off x="1090728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1" name="Pravokutnik 40">
            <a:extLst>
              <a:ext uri="{FF2B5EF4-FFF2-40B4-BE49-F238E27FC236}">
                <a16:creationId xmlns:a16="http://schemas.microsoft.com/office/drawing/2014/main" id="{AB2E20F6-9C4D-4C30-9732-7596EDAB580D}"/>
              </a:ext>
            </a:extLst>
          </p:cNvPr>
          <p:cNvSpPr/>
          <p:nvPr/>
        </p:nvSpPr>
        <p:spPr>
          <a:xfrm>
            <a:off x="4584237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3" name="Pravokutnik 42">
            <a:extLst>
              <a:ext uri="{FF2B5EF4-FFF2-40B4-BE49-F238E27FC236}">
                <a16:creationId xmlns:a16="http://schemas.microsoft.com/office/drawing/2014/main" id="{29CC433D-817F-429F-A7EC-BCDFD393F6DF}"/>
              </a:ext>
            </a:extLst>
          </p:cNvPr>
          <p:cNvSpPr/>
          <p:nvPr/>
        </p:nvSpPr>
        <p:spPr>
          <a:xfrm>
            <a:off x="2723707" y="3030269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3" name="Ravni poveznik sa strelicom 2">
            <a:extLst>
              <a:ext uri="{FF2B5EF4-FFF2-40B4-BE49-F238E27FC236}">
                <a16:creationId xmlns:a16="http://schemas.microsoft.com/office/drawing/2014/main" id="{CC6CAC89-EFF6-4615-B23A-98F70ADA8181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4036000" y="2357634"/>
            <a:ext cx="661863" cy="672635"/>
          </a:xfrm>
          <a:prstGeom prst="straightConnector1">
            <a:avLst/>
          </a:prstGeom>
          <a:ln>
            <a:solidFill>
              <a:srgbClr val="2E82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vni poveznik sa strelicom 44">
            <a:extLst>
              <a:ext uri="{FF2B5EF4-FFF2-40B4-BE49-F238E27FC236}">
                <a16:creationId xmlns:a16="http://schemas.microsoft.com/office/drawing/2014/main" id="{AD4920D0-60F6-410D-96CD-4E6C728D7A15}"/>
              </a:ext>
            </a:extLst>
          </p:cNvPr>
          <p:cNvCxnSpPr>
            <a:cxnSpLocks/>
            <a:endCxn id="43" idx="0"/>
          </p:cNvCxnSpPr>
          <p:nvPr/>
        </p:nvCxnSpPr>
        <p:spPr>
          <a:xfrm flipH="1">
            <a:off x="3307612" y="2357634"/>
            <a:ext cx="712108" cy="672635"/>
          </a:xfrm>
          <a:prstGeom prst="straightConnector1">
            <a:avLst/>
          </a:prstGeom>
          <a:ln>
            <a:solidFill>
              <a:srgbClr val="2E82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ravokutnik 47">
            <a:extLst>
              <a:ext uri="{FF2B5EF4-FFF2-40B4-BE49-F238E27FC236}">
                <a16:creationId xmlns:a16="http://schemas.microsoft.com/office/drawing/2014/main" id="{4828E044-40E9-4663-BC4E-93AA223A660C}"/>
              </a:ext>
            </a:extLst>
          </p:cNvPr>
          <p:cNvSpPr/>
          <p:nvPr/>
        </p:nvSpPr>
        <p:spPr>
          <a:xfrm>
            <a:off x="6916291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2" name="Pravokutnik 51">
            <a:extLst>
              <a:ext uri="{FF2B5EF4-FFF2-40B4-BE49-F238E27FC236}">
                <a16:creationId xmlns:a16="http://schemas.microsoft.com/office/drawing/2014/main" id="{A837982E-9B95-4800-8820-99B78476D2F6}"/>
              </a:ext>
            </a:extLst>
          </p:cNvPr>
          <p:cNvSpPr/>
          <p:nvPr/>
        </p:nvSpPr>
        <p:spPr>
          <a:xfrm>
            <a:off x="9250578" y="1303582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2" name="Pravokutnik 41">
            <a:extLst>
              <a:ext uri="{FF2B5EF4-FFF2-40B4-BE49-F238E27FC236}">
                <a16:creationId xmlns:a16="http://schemas.microsoft.com/office/drawing/2014/main" id="{4C34C96E-25C2-4251-A54F-4CA9ACB94008}"/>
              </a:ext>
            </a:extLst>
          </p:cNvPr>
          <p:cNvSpPr/>
          <p:nvPr/>
        </p:nvSpPr>
        <p:spPr>
          <a:xfrm>
            <a:off x="4113958" y="3030269"/>
            <a:ext cx="1167809" cy="1054052"/>
          </a:xfrm>
          <a:prstGeom prst="rect">
            <a:avLst/>
          </a:prstGeom>
          <a:ln>
            <a:solidFill>
              <a:srgbClr val="2E82A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5021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424 -0.09815 L -3.95833E-6 0 " pathEditMode="relative" rAng="0" ptsTypes="AA">
                                      <p:cBhvr>
                                        <p:cTn id="32" dur="2000" spd="-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6" y="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0 L 0.32565 -0.2520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15" y="-1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34" grpId="0" animBg="1"/>
      <p:bldP spid="36" grpId="0" animBg="1"/>
      <p:bldP spid="40" grpId="0" animBg="1"/>
      <p:bldP spid="41" grpId="0" animBg="1"/>
      <p:bldP spid="43" grpId="0" animBg="1"/>
      <p:bldP spid="43" grpId="1" animBg="1"/>
      <p:bldP spid="48" grpId="0" animBg="1"/>
      <p:bldP spid="52" grpId="0" animBg="1"/>
      <p:bldP spid="42" grpId="0" animBg="1"/>
      <p:bldP spid="42" grpId="1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Široki zaslon</PresentationFormat>
  <Paragraphs>70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keti</dc:creator>
  <cp:lastModifiedBy>Ines</cp:lastModifiedBy>
  <cp:revision>1</cp:revision>
  <dcterms:created xsi:type="dcterms:W3CDTF">2020-04-20T18:06:37Z</dcterms:created>
  <dcterms:modified xsi:type="dcterms:W3CDTF">2020-04-20T18:07:22Z</dcterms:modified>
</cp:coreProperties>
</file>