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E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5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EC6C-05ED-4E27-8295-FC0EDC6B2CE7}" type="datetimeFigureOut">
              <a:rPr lang="hr-HR" smtClean="0"/>
              <a:pPr/>
              <a:t>28.2.2015.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0C43-CAB9-4DD7-BFD7-732C62A467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EC6C-05ED-4E27-8295-FC0EDC6B2CE7}" type="datetimeFigureOut">
              <a:rPr lang="hr-HR" smtClean="0"/>
              <a:pPr/>
              <a:t>28.2.2015.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0C43-CAB9-4DD7-BFD7-732C62A467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EC6C-05ED-4E27-8295-FC0EDC6B2CE7}" type="datetimeFigureOut">
              <a:rPr lang="hr-HR" smtClean="0"/>
              <a:pPr/>
              <a:t>28.2.2015.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0C43-CAB9-4DD7-BFD7-732C62A467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EC6C-05ED-4E27-8295-FC0EDC6B2CE7}" type="datetimeFigureOut">
              <a:rPr lang="hr-HR" smtClean="0"/>
              <a:pPr/>
              <a:t>28.2.2015.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0C43-CAB9-4DD7-BFD7-732C62A467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EC6C-05ED-4E27-8295-FC0EDC6B2CE7}" type="datetimeFigureOut">
              <a:rPr lang="hr-HR" smtClean="0"/>
              <a:pPr/>
              <a:t>28.2.2015.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0C43-CAB9-4DD7-BFD7-732C62A467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EC6C-05ED-4E27-8295-FC0EDC6B2CE7}" type="datetimeFigureOut">
              <a:rPr lang="hr-HR" smtClean="0"/>
              <a:pPr/>
              <a:t>28.2.2015.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0C43-CAB9-4DD7-BFD7-732C62A467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EC6C-05ED-4E27-8295-FC0EDC6B2CE7}" type="datetimeFigureOut">
              <a:rPr lang="hr-HR" smtClean="0"/>
              <a:pPr/>
              <a:t>28.2.2015.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0C43-CAB9-4DD7-BFD7-732C62A467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EC6C-05ED-4E27-8295-FC0EDC6B2CE7}" type="datetimeFigureOut">
              <a:rPr lang="hr-HR" smtClean="0"/>
              <a:pPr/>
              <a:t>28.2.2015.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0C43-CAB9-4DD7-BFD7-732C62A467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EC6C-05ED-4E27-8295-FC0EDC6B2CE7}" type="datetimeFigureOut">
              <a:rPr lang="hr-HR" smtClean="0"/>
              <a:pPr/>
              <a:t>28.2.2015.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0C43-CAB9-4DD7-BFD7-732C62A467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EC6C-05ED-4E27-8295-FC0EDC6B2CE7}" type="datetimeFigureOut">
              <a:rPr lang="hr-HR" smtClean="0"/>
              <a:pPr/>
              <a:t>28.2.2015.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0C43-CAB9-4DD7-BFD7-732C62A467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EC6C-05ED-4E27-8295-FC0EDC6B2CE7}" type="datetimeFigureOut">
              <a:rPr lang="hr-HR" smtClean="0"/>
              <a:pPr/>
              <a:t>28.2.2015.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E80C43-CAB9-4DD7-BFD7-732C62A467E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ABEC6C-05ED-4E27-8295-FC0EDC6B2CE7}" type="datetimeFigureOut">
              <a:rPr lang="hr-HR" smtClean="0"/>
              <a:pPr/>
              <a:t>28.2.2015.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E80C43-CAB9-4DD7-BFD7-732C62A467E8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851648" cy="18288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hr-HR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Charles Spencer Chaplin</a:t>
            </a:r>
            <a:endParaRPr lang="hr-HR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348880"/>
            <a:ext cx="7854696" cy="1752600"/>
          </a:xfrm>
        </p:spPr>
        <p:txBody>
          <a:bodyPr/>
          <a:lstStyle/>
          <a:p>
            <a:r>
              <a:rPr lang="hr-HR" dirty="0" smtClean="0"/>
              <a:t>Elena Dadić, Anamarija Jasić, Sanela </a:t>
            </a:r>
            <a:r>
              <a:rPr lang="hr-HR" dirty="0" err="1" smtClean="0"/>
              <a:t>Bečirović</a:t>
            </a:r>
            <a:endParaRPr lang="hr-HR" dirty="0" smtClean="0"/>
          </a:p>
          <a:p>
            <a:r>
              <a:rPr lang="hr-HR" dirty="0" smtClean="0"/>
              <a:t>7. a</a:t>
            </a:r>
          </a:p>
          <a:p>
            <a:r>
              <a:rPr lang="hr-HR" dirty="0" smtClean="0"/>
              <a:t>Osnovna škola „</a:t>
            </a:r>
            <a:r>
              <a:rPr lang="hr-HR" dirty="0" err="1" smtClean="0"/>
              <a:t>Turnić</a:t>
            </a:r>
            <a:r>
              <a:rPr lang="hr-HR" dirty="0" smtClean="0"/>
              <a:t>”</a:t>
            </a:r>
            <a:endParaRPr lang="hr-HR" dirty="0"/>
          </a:p>
        </p:txBody>
      </p:sp>
      <p:pic>
        <p:nvPicPr>
          <p:cNvPr id="4" name="Picture 3" descr="Charlie-Chaplin_The-Charming-Clown_HD_768x432-16x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77617">
            <a:off x="1301001" y="3610886"/>
            <a:ext cx="4273552" cy="24038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g</a:t>
            </a:r>
            <a:r>
              <a:rPr lang="hr-HR" dirty="0" smtClean="0"/>
              <a:t>lumac, redatelj, scenarist i </a:t>
            </a:r>
          </a:p>
          <a:p>
            <a:pPr marL="0" indent="0">
              <a:buNone/>
            </a:pPr>
            <a:r>
              <a:rPr lang="hr-HR" dirty="0" smtClean="0"/>
              <a:t>glazbenik</a:t>
            </a:r>
          </a:p>
          <a:p>
            <a:r>
              <a:rPr lang="hr-HR" dirty="0" smtClean="0"/>
              <a:t>65 godina karijere</a:t>
            </a:r>
          </a:p>
          <a:p>
            <a:r>
              <a:rPr lang="hr-HR" dirty="0"/>
              <a:t>j</a:t>
            </a:r>
            <a:r>
              <a:rPr lang="hr-HR" dirty="0" smtClean="0"/>
              <a:t>edan od najpoznatijih glumaca nijemog filma</a:t>
            </a:r>
          </a:p>
          <a:p>
            <a:r>
              <a:rPr lang="hr-HR" dirty="0" smtClean="0"/>
              <a:t>lik Skitnice </a:t>
            </a:r>
            <a:r>
              <a:rPr lang="hr-HR" dirty="0" smtClean="0"/>
              <a:t>poznat </a:t>
            </a:r>
            <a:r>
              <a:rPr lang="hr-HR" dirty="0" smtClean="0"/>
              <a:t>po uskom kaputu, prevelikim hlačama i cipelama, polucilindru, bambusovom štapu, potkresanim brkovima</a:t>
            </a:r>
            <a:br>
              <a:rPr lang="hr-HR" dirty="0" smtClean="0"/>
            </a:b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116632"/>
            <a:ext cx="3170361" cy="2887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hr-HR" dirty="0" smtClean="0"/>
              <a:t>Životopis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5616624" cy="5109200"/>
          </a:xfrm>
        </p:spPr>
        <p:txBody>
          <a:bodyPr>
            <a:normAutofit/>
          </a:bodyPr>
          <a:lstStyle/>
          <a:p>
            <a:r>
              <a:rPr lang="hr-HR" dirty="0" smtClean="0"/>
              <a:t>16. travnja 1889. god. (London)</a:t>
            </a:r>
          </a:p>
          <a:p>
            <a:r>
              <a:rPr lang="hr-HR" dirty="0" smtClean="0"/>
              <a:t> Kada je imao 3 godine, njegovi su se roditelji rastali.</a:t>
            </a:r>
          </a:p>
          <a:p>
            <a:r>
              <a:rPr lang="hr-HR" dirty="0"/>
              <a:t>ž</a:t>
            </a:r>
            <a:r>
              <a:rPr lang="hr-HR" dirty="0" smtClean="0"/>
              <a:t>ivio s majkom, a kasnije s ocem </a:t>
            </a:r>
            <a:endParaRPr lang="hr-HR" dirty="0" smtClean="0"/>
          </a:p>
          <a:p>
            <a:r>
              <a:rPr lang="hr-HR" dirty="0" smtClean="0"/>
              <a:t>glumio </a:t>
            </a:r>
            <a:r>
              <a:rPr lang="hr-HR" dirty="0"/>
              <a:t>je i živio u Americi</a:t>
            </a:r>
          </a:p>
          <a:p>
            <a:r>
              <a:rPr lang="hr-HR" dirty="0"/>
              <a:t>kasnije se preselio u Švicarsku</a:t>
            </a:r>
          </a:p>
          <a:p>
            <a:r>
              <a:rPr lang="hr-HR" dirty="0" err="1"/>
              <a:t>Oscar</a:t>
            </a:r>
            <a:r>
              <a:rPr lang="hr-HR" dirty="0"/>
              <a:t> za životno djelo</a:t>
            </a:r>
          </a:p>
          <a:p>
            <a:r>
              <a:rPr lang="hr-HR" dirty="0" smtClean="0"/>
              <a:t>25</a:t>
            </a:r>
            <a:r>
              <a:rPr lang="hr-HR" dirty="0"/>
              <a:t>. prosinca 1977. g. (Švicarska)</a:t>
            </a:r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  <p:pic>
        <p:nvPicPr>
          <p:cNvPr id="4" name="Picture 3" descr="charlie_chapl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06334" y="4481736"/>
            <a:ext cx="3737666" cy="2376264"/>
          </a:xfrm>
          <a:prstGeom prst="rect">
            <a:avLst/>
          </a:prstGeom>
        </p:spPr>
      </p:pic>
      <p:pic>
        <p:nvPicPr>
          <p:cNvPr id="8196" name="Picture 4" descr="https://fbcdn-sphotos-f-a.akamaihd.net/hphotos-ak-prn2/v/t1.0-9/526497_576470775704987_600628195_n.jpg?oh=b4a59e3f7f47a0818005b0fde22612d6&amp;oe=55842E2B&amp;__gda__=1431687781_5192aea47ac187c52a950ee70f59d20b"/>
          <p:cNvPicPr>
            <a:picLocks noChangeAspect="1" noChangeArrowheads="1"/>
          </p:cNvPicPr>
          <p:nvPr/>
        </p:nvPicPr>
        <p:blipFill>
          <a:blip r:embed="rId3" cstate="print"/>
          <a:srcRect r="7873" b="13043"/>
          <a:stretch>
            <a:fillRect/>
          </a:stretch>
        </p:blipFill>
        <p:spPr bwMode="auto">
          <a:xfrm>
            <a:off x="5004048" y="188640"/>
            <a:ext cx="4032448" cy="1440160"/>
          </a:xfrm>
          <a:prstGeom prst="rect">
            <a:avLst/>
          </a:prstGeom>
          <a:noFill/>
        </p:spPr>
      </p:pic>
      <p:pic>
        <p:nvPicPr>
          <p:cNvPr id="8198" name="Picture 6" descr="http://www.celebquote.com/wp-content/uploads/2013/08/charlie-chaplin-quotes-1.png"/>
          <p:cNvPicPr>
            <a:picLocks noChangeAspect="1" noChangeArrowheads="1"/>
          </p:cNvPicPr>
          <p:nvPr/>
        </p:nvPicPr>
        <p:blipFill>
          <a:blip r:embed="rId4" cstate="print"/>
          <a:srcRect l="13113" t="12500" r="11887" b="5357"/>
          <a:stretch>
            <a:fillRect/>
          </a:stretch>
        </p:blipFill>
        <p:spPr bwMode="auto">
          <a:xfrm>
            <a:off x="6444208" y="1700808"/>
            <a:ext cx="2529672" cy="277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Filmska biografija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p</a:t>
            </a:r>
            <a:r>
              <a:rPr lang="hr-HR" dirty="0" smtClean="0"/>
              <a:t>očetak karijere – Amerika (komedija Making a Living)</a:t>
            </a:r>
          </a:p>
          <a:p>
            <a:r>
              <a:rPr lang="hr-HR" dirty="0"/>
              <a:t>n</a:t>
            </a:r>
            <a:r>
              <a:rPr lang="hr-HR" dirty="0" smtClean="0"/>
              <a:t>ijemi filmovi - neki se smatraju najutjecajnijim komedijama u povijesti filma </a:t>
            </a:r>
            <a:r>
              <a:rPr lang="hr-HR" i="1" dirty="0" smtClean="0"/>
              <a:t>(Potjera za zlatom</a:t>
            </a:r>
            <a:r>
              <a:rPr lang="hr-HR" i="1" smtClean="0"/>
              <a:t>, Cirkus, Mališan)</a:t>
            </a:r>
            <a:endParaRPr lang="hr-HR" dirty="0" smtClean="0"/>
          </a:p>
          <a:p>
            <a:r>
              <a:rPr lang="hr-HR" dirty="0"/>
              <a:t>k</a:t>
            </a:r>
            <a:r>
              <a:rPr lang="hr-HR" dirty="0" smtClean="0"/>
              <a:t>asnije su Chaplinovim filmovima dodani zvučni efekti i orkestralna glazba</a:t>
            </a:r>
          </a:p>
          <a:p>
            <a:r>
              <a:rPr lang="hr-HR" dirty="0"/>
              <a:t>o</a:t>
            </a:r>
            <a:r>
              <a:rPr lang="hr-HR" dirty="0" smtClean="0"/>
              <a:t>snivanje kompanije United Artists (s Mary Pickford, Douglasom Fairbanksom i Griffithom)</a:t>
            </a:r>
          </a:p>
          <a:p>
            <a:r>
              <a:rPr lang="hr-HR" dirty="0" smtClean="0"/>
              <a:t>zvučni filmovi </a:t>
            </a:r>
            <a:r>
              <a:rPr lang="hr-HR" i="1" dirty="0" smtClean="0"/>
              <a:t>Moderna vremena</a:t>
            </a:r>
            <a:r>
              <a:rPr lang="hr-HR" dirty="0" smtClean="0"/>
              <a:t> („najbolja gluma ikad zabilježena na celuloidnoj vrpci")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389120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zvučni filmovi </a:t>
            </a:r>
            <a:r>
              <a:rPr lang="hr-HR" i="1" dirty="0" smtClean="0"/>
              <a:t>Veliki diktator</a:t>
            </a:r>
            <a:r>
              <a:rPr lang="hr-HR" dirty="0" smtClean="0"/>
              <a:t> (koji je čin prkosa protiv Adolfa Hitlera i nacizma ), </a:t>
            </a:r>
            <a:r>
              <a:rPr lang="hr-HR" i="1" dirty="0" smtClean="0"/>
              <a:t>Gospodin Verdoux</a:t>
            </a:r>
            <a:r>
              <a:rPr lang="hr-HR" dirty="0" smtClean="0"/>
              <a:t> i </a:t>
            </a:r>
            <a:r>
              <a:rPr lang="hr-HR" i="1" dirty="0" smtClean="0"/>
              <a:t>Svjetla pozornice</a:t>
            </a:r>
          </a:p>
          <a:p>
            <a:r>
              <a:rPr lang="hr-HR" dirty="0" smtClean="0"/>
              <a:t>Političke teme ili poruke u filmovima:</a:t>
            </a:r>
          </a:p>
          <a:p>
            <a:pPr lvl="1"/>
            <a:r>
              <a:rPr lang="hr-HR" i="1" dirty="0" smtClean="0"/>
              <a:t>Moderna vremena</a:t>
            </a:r>
            <a:r>
              <a:rPr lang="hr-HR" dirty="0" smtClean="0"/>
              <a:t> - radnici i siromasi u strašnim uvjetima</a:t>
            </a:r>
          </a:p>
          <a:p>
            <a:pPr lvl="1"/>
            <a:r>
              <a:rPr lang="hr-HR" i="1" dirty="0" smtClean="0"/>
              <a:t>Velikom diktatoru</a:t>
            </a:r>
            <a:r>
              <a:rPr lang="hr-HR" dirty="0" smtClean="0"/>
              <a:t> – kritičan prema nacionalizmu bez pitanja, javna podrška otvaranju drugog europskog fronta 1942.</a:t>
            </a:r>
          </a:p>
          <a:p>
            <a:pPr lvl="1"/>
            <a:r>
              <a:rPr lang="hr-HR" dirty="0"/>
              <a:t>c</a:t>
            </a:r>
            <a:r>
              <a:rPr lang="hr-HR" dirty="0" smtClean="0"/>
              <a:t>rna </a:t>
            </a:r>
            <a:r>
              <a:rPr lang="hr-HR" dirty="0" smtClean="0"/>
              <a:t>komedija </a:t>
            </a:r>
            <a:r>
              <a:rPr lang="hr-HR" i="1" dirty="0" smtClean="0"/>
              <a:t>Gospodin Verdoux</a:t>
            </a:r>
            <a:r>
              <a:rPr lang="hr-HR" dirty="0" smtClean="0"/>
              <a:t>  - njegovi pogledi na kapitalizam</a:t>
            </a:r>
          </a:p>
          <a:p>
            <a:pPr lvl="1"/>
            <a:r>
              <a:rPr lang="hr-HR" i="1" dirty="0" smtClean="0"/>
              <a:t>Kralj u New Yorku</a:t>
            </a:r>
            <a:r>
              <a:rPr lang="hr-HR" dirty="0" smtClean="0"/>
              <a:t> - satira političkog progona i paranoje koji su ga prisilili da napusti SAD pet godina prije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229600" cy="4749160"/>
          </a:xfrm>
        </p:spPr>
        <p:txBody>
          <a:bodyPr>
            <a:normAutofit/>
          </a:bodyPr>
          <a:lstStyle/>
          <a:p>
            <a:r>
              <a:rPr lang="hr-HR" dirty="0" smtClean="0"/>
              <a:t>Chaplinovi zadnji filmovi:</a:t>
            </a:r>
          </a:p>
          <a:p>
            <a:pPr lvl="1"/>
            <a:r>
              <a:rPr lang="hr-HR" i="1" dirty="0" smtClean="0"/>
              <a:t>Kralj u New Yorku</a:t>
            </a:r>
            <a:r>
              <a:rPr lang="hr-HR" dirty="0" smtClean="0"/>
              <a:t> </a:t>
            </a:r>
            <a:r>
              <a:rPr lang="hr-HR" dirty="0" smtClean="0"/>
              <a:t>–glavna uloga, scenarist, redatelj i producent</a:t>
            </a:r>
            <a:endParaRPr lang="hr-HR" dirty="0" smtClean="0"/>
          </a:p>
          <a:p>
            <a:pPr lvl="1"/>
            <a:r>
              <a:rPr lang="hr-HR" i="1" dirty="0" smtClean="0"/>
              <a:t>Grofica iz Hong Konga </a:t>
            </a:r>
            <a:r>
              <a:rPr lang="hr-HR" dirty="0" smtClean="0"/>
              <a:t>(</a:t>
            </a:r>
            <a:r>
              <a:rPr lang="hr-HR" dirty="0" err="1" smtClean="0"/>
              <a:t>Sophia</a:t>
            </a:r>
            <a:r>
              <a:rPr lang="hr-HR" dirty="0" smtClean="0"/>
              <a:t> </a:t>
            </a:r>
            <a:r>
              <a:rPr lang="hr-HR" dirty="0" smtClean="0"/>
              <a:t>Loren i </a:t>
            </a:r>
            <a:r>
              <a:rPr lang="hr-HR" dirty="0" err="1" smtClean="0"/>
              <a:t>MarlonBrando</a:t>
            </a:r>
            <a:r>
              <a:rPr lang="hr-HR" dirty="0" smtClean="0"/>
              <a:t> </a:t>
            </a:r>
            <a:r>
              <a:rPr lang="hr-HR" dirty="0" smtClean="0"/>
              <a:t>u glavnim </a:t>
            </a:r>
            <a:r>
              <a:rPr lang="hr-HR" dirty="0" smtClean="0"/>
              <a:t>ulogama) – redatelj, scenarist, producent, manja uloga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hr-HR" dirty="0"/>
              <a:t>autobiografija </a:t>
            </a:r>
            <a:r>
              <a:rPr lang="hr-HR" i="1" dirty="0" err="1"/>
              <a:t>My</a:t>
            </a:r>
            <a:r>
              <a:rPr lang="hr-HR" i="1" dirty="0"/>
              <a:t> Life </a:t>
            </a:r>
            <a:r>
              <a:rPr lang="hr-HR" i="1" dirty="0" err="1"/>
              <a:t>in</a:t>
            </a:r>
            <a:r>
              <a:rPr lang="hr-HR" i="1" dirty="0"/>
              <a:t> </a:t>
            </a:r>
            <a:r>
              <a:rPr lang="hr-HR" i="1" dirty="0" err="1"/>
              <a:t>Pictures</a:t>
            </a:r>
            <a:endParaRPr lang="hr-HR" i="1" dirty="0"/>
          </a:p>
          <a:p>
            <a:r>
              <a:rPr lang="hr-HR" dirty="0" smtClean="0"/>
              <a:t>skladao </a:t>
            </a:r>
            <a:r>
              <a:rPr lang="hr-HR" dirty="0" smtClean="0"/>
              <a:t>je originalnu glazbu za</a:t>
            </a:r>
          </a:p>
          <a:p>
            <a:pPr>
              <a:buNone/>
            </a:pPr>
            <a:r>
              <a:rPr lang="hr-HR" dirty="0" smtClean="0"/>
              <a:t> svoje nijeme filmove, te ih ponovno</a:t>
            </a:r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objavio</a:t>
            </a:r>
          </a:p>
          <a:p>
            <a:pPr>
              <a:buNone/>
            </a:pPr>
            <a:endParaRPr lang="hr-HR" dirty="0" smtClean="0"/>
          </a:p>
        </p:txBody>
      </p:sp>
      <p:pic>
        <p:nvPicPr>
          <p:cNvPr id="4" name="Picture 3" descr="1028-CHARLIE-CHAPLIN_full_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4005064"/>
            <a:ext cx="3312368" cy="25442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Završetak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/>
          <a:lstStyle/>
          <a:p>
            <a:r>
              <a:rPr lang="hr-HR" dirty="0"/>
              <a:t>p</a:t>
            </a:r>
            <a:r>
              <a:rPr lang="hr-HR" dirty="0" smtClean="0"/>
              <a:t>oznat i mnogo godina nakon svoje smrti</a:t>
            </a:r>
          </a:p>
          <a:p>
            <a:r>
              <a:rPr lang="hr-HR" dirty="0"/>
              <a:t>n</a:t>
            </a:r>
            <a:r>
              <a:rPr lang="hr-HR" dirty="0" smtClean="0"/>
              <a:t>a </a:t>
            </a:r>
            <a:r>
              <a:rPr lang="hr-HR" dirty="0" smtClean="0"/>
              <a:t>teme njegovih filmova utjecala su politička pitanja težak život i siromaštvo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4" name="Picture 3" descr="Charlie-Chaplin-1916-The-Ri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1999" y="3068960"/>
            <a:ext cx="4081411" cy="30458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lie_chaplin_in_colour_by_dantehal-d590e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844824"/>
            <a:ext cx="3456384" cy="4320480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>
            <a:off x="4139952" y="1412776"/>
            <a:ext cx="3096344" cy="1800200"/>
          </a:xfrm>
          <a:prstGeom prst="wedgeEllipseCallout">
            <a:avLst>
              <a:gd name="adj1" fmla="val -38098"/>
              <a:gd name="adj2" fmla="val 58593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Hvala na pozornosti!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213</TotalTime>
  <Words>346</Words>
  <Application>Microsoft Office PowerPoint</Application>
  <PresentationFormat>Prikaz na zaslonu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Flow</vt:lpstr>
      <vt:lpstr>Charles Spencer Chaplin</vt:lpstr>
      <vt:lpstr>Uvod</vt:lpstr>
      <vt:lpstr>Životopis</vt:lpstr>
      <vt:lpstr>Filmska biografija</vt:lpstr>
      <vt:lpstr>PowerPointova prezentacija</vt:lpstr>
      <vt:lpstr>PowerPointova prezentacija</vt:lpstr>
      <vt:lpstr>Završetak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Charles Spencer Chaplin</dc:title>
  <dc:creator>sanela</dc:creator>
  <cp:lastModifiedBy>Eugen-Gordan</cp:lastModifiedBy>
  <cp:revision>25</cp:revision>
  <dcterms:created xsi:type="dcterms:W3CDTF">2015-02-20T18:57:57Z</dcterms:created>
  <dcterms:modified xsi:type="dcterms:W3CDTF">2015-02-28T13:15:34Z</dcterms:modified>
</cp:coreProperties>
</file>