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6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1C1C20-8A10-4CB0-A5AB-68AD948B1B2C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E97150-6B68-4BB9-8836-A36465D17AB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Stanlio i Olio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446" y="2269134"/>
            <a:ext cx="10750549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Napisali: Gabriel Smiljanić i Mihael Ladić, </a:t>
            </a:r>
            <a:r>
              <a:rPr lang="hr-HR" dirty="0" smtClean="0">
                <a:solidFill>
                  <a:schemeClr val="tx1"/>
                </a:solidFill>
              </a:rPr>
              <a:t>7.a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Osnovna škola „</a:t>
            </a:r>
            <a:r>
              <a:rPr lang="hr-HR" dirty="0" err="1" smtClean="0">
                <a:solidFill>
                  <a:schemeClr val="tx1"/>
                </a:solidFill>
              </a:rPr>
              <a:t>Turnić</a:t>
            </a:r>
            <a:r>
              <a:rPr lang="hr-HR" dirty="0" smtClean="0">
                <a:solidFill>
                  <a:schemeClr val="tx1"/>
                </a:solidFill>
              </a:rPr>
              <a:t>”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39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267494"/>
            <a:ext cx="10602686" cy="1399032"/>
          </a:xfrm>
        </p:spPr>
        <p:txBody>
          <a:bodyPr/>
          <a:lstStyle/>
          <a:p>
            <a:r>
              <a:rPr lang="hr-HR" dirty="0" smtClean="0"/>
              <a:t>Stanlio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205" y="1930400"/>
            <a:ext cx="5081451" cy="3880772"/>
          </a:xfrm>
        </p:spPr>
        <p:txBody>
          <a:bodyPr/>
          <a:lstStyle/>
          <a:p>
            <a:r>
              <a:rPr lang="hr-HR" sz="2400" dirty="0" smtClean="0"/>
              <a:t> </a:t>
            </a:r>
            <a:r>
              <a:rPr lang="hr-HR" sz="2400" dirty="0"/>
              <a:t>Stan </a:t>
            </a:r>
            <a:r>
              <a:rPr lang="hr-HR" sz="2400" dirty="0" smtClean="0"/>
              <a:t>Laurel</a:t>
            </a:r>
            <a:endParaRPr lang="hr-HR" sz="2400" dirty="0"/>
          </a:p>
          <a:p>
            <a:pPr lvl="0"/>
            <a:r>
              <a:rPr lang="hr-HR" sz="2400" dirty="0"/>
              <a:t>r</a:t>
            </a:r>
            <a:r>
              <a:rPr lang="hr-HR" sz="2400" dirty="0" smtClean="0"/>
              <a:t>ođen 16. lipnja 1890.</a:t>
            </a:r>
          </a:p>
          <a:p>
            <a:pPr lvl="0"/>
            <a:r>
              <a:rPr lang="hr-HR" sz="2400" dirty="0" err="1" smtClean="0"/>
              <a:t>Ulverstone</a:t>
            </a:r>
            <a:r>
              <a:rPr lang="hr-HR" sz="2400" dirty="0" smtClean="0"/>
              <a:t>, Velika Britanija</a:t>
            </a:r>
            <a:endParaRPr lang="hr-HR" sz="2400" dirty="0"/>
          </a:p>
          <a:p>
            <a:pPr lvl="0"/>
            <a:r>
              <a:rPr lang="hr-HR" sz="2400" dirty="0"/>
              <a:t>p</a:t>
            </a:r>
            <a:r>
              <a:rPr lang="hr-HR" sz="2400" dirty="0" smtClean="0"/>
              <a:t>rvi </a:t>
            </a:r>
            <a:r>
              <a:rPr lang="hr-HR" sz="2400" dirty="0"/>
              <a:t>film - Nuts in may</a:t>
            </a:r>
          </a:p>
          <a:p>
            <a:pPr lvl="0">
              <a:buFont typeface="Wingdings 2" pitchFamily="18" charset="2"/>
              <a:buChar char=""/>
            </a:pPr>
            <a:r>
              <a:rPr lang="hr-HR" sz="2400" dirty="0"/>
              <a:t>v</a:t>
            </a:r>
            <a:r>
              <a:rPr lang="hr-HR" sz="2400" dirty="0" smtClean="0"/>
              <a:t>iše </a:t>
            </a:r>
            <a:r>
              <a:rPr lang="hr-HR" sz="2400" dirty="0"/>
              <a:t>od 50 solo </a:t>
            </a:r>
            <a:r>
              <a:rPr lang="hr-HR" sz="2400" dirty="0" smtClean="0"/>
              <a:t>nijemih filmova</a:t>
            </a:r>
          </a:p>
          <a:p>
            <a:pPr lvl="0">
              <a:buFont typeface="Wingdings 2" pitchFamily="18" charset="2"/>
              <a:buChar char=""/>
            </a:pPr>
            <a:r>
              <a:rPr lang="hr-HR" sz="2400" dirty="0"/>
              <a:t>u</a:t>
            </a:r>
            <a:r>
              <a:rPr lang="hr-HR" sz="2400" dirty="0" smtClean="0"/>
              <a:t>mro 23. veljače 1965.</a:t>
            </a:r>
            <a:endParaRPr lang="hr-HR" sz="2400" dirty="0"/>
          </a:p>
          <a:p>
            <a:pPr marL="0" lvl="0" indent="0">
              <a:buClr>
                <a:srgbClr val="5B9BD5"/>
              </a:buClr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6156" y="1332963"/>
            <a:ext cx="4037855" cy="4739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9530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Olio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37" y="1882808"/>
            <a:ext cx="10972800" cy="4572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Oliver Hardy</a:t>
            </a:r>
          </a:p>
          <a:p>
            <a:r>
              <a:rPr lang="hr-HR" sz="2400" dirty="0"/>
              <a:t>r</a:t>
            </a:r>
            <a:r>
              <a:rPr lang="hr-HR" sz="2400" dirty="0" smtClean="0"/>
              <a:t>ođen 18. siječnja 1892. </a:t>
            </a:r>
          </a:p>
          <a:p>
            <a:r>
              <a:rPr lang="hr-HR" sz="2400" dirty="0" err="1" smtClean="0"/>
              <a:t>Millegeile</a:t>
            </a:r>
            <a:r>
              <a:rPr lang="hr-HR" sz="2400" dirty="0" smtClean="0"/>
              <a:t>, SAD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ino u </a:t>
            </a:r>
            <a:r>
              <a:rPr lang="hr-HR" sz="2400" dirty="0" err="1" smtClean="0"/>
              <a:t>Millegeilu</a:t>
            </a:r>
            <a:r>
              <a:rPr lang="hr-HR" sz="2400" dirty="0" smtClean="0"/>
              <a:t> - filmski operater, </a:t>
            </a:r>
          </a:p>
          <a:p>
            <a:pPr marL="64008" indent="0">
              <a:buNone/>
            </a:pPr>
            <a:r>
              <a:rPr lang="hr-HR" sz="2400" dirty="0" smtClean="0"/>
              <a:t>prodavač ulaznica, domar i upravitelj</a:t>
            </a:r>
          </a:p>
          <a:p>
            <a:r>
              <a:rPr lang="hr-HR" sz="2400" dirty="0"/>
              <a:t>u</a:t>
            </a:r>
            <a:r>
              <a:rPr lang="hr-HR" sz="2400" dirty="0" smtClean="0"/>
              <a:t>mro 7. kolovoza 1957.</a:t>
            </a:r>
          </a:p>
          <a:p>
            <a:pPr marL="64008" indent="0">
              <a:buNone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612" y="931328"/>
            <a:ext cx="3615241" cy="4608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6681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Filmografija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komičarski duo</a:t>
            </a:r>
          </a:p>
          <a:p>
            <a:r>
              <a:rPr lang="hr-HR" sz="2400" dirty="0"/>
              <a:t>najbolja ostvarenja od 1926. </a:t>
            </a:r>
            <a:endParaRPr lang="hr-HR" sz="2400" dirty="0" smtClean="0"/>
          </a:p>
          <a:p>
            <a:pPr marL="64008" indent="0">
              <a:buNone/>
            </a:pPr>
            <a:r>
              <a:rPr lang="hr-HR" sz="2400" dirty="0" smtClean="0"/>
              <a:t>do </a:t>
            </a:r>
            <a:r>
              <a:rPr lang="hr-HR" sz="2400" dirty="0"/>
              <a:t>1939</a:t>
            </a:r>
            <a:r>
              <a:rPr lang="hr-HR" sz="2400" dirty="0" smtClean="0"/>
              <a:t>.</a:t>
            </a:r>
          </a:p>
          <a:p>
            <a:pPr marL="64008" indent="0">
              <a:buNone/>
            </a:pPr>
            <a:r>
              <a:rPr lang="hr-HR" sz="2400" dirty="0" smtClean="0"/>
              <a:t>- filmovi:</a:t>
            </a:r>
            <a:endParaRPr lang="hr-HR" sz="2400" dirty="0"/>
          </a:p>
          <a:p>
            <a:r>
              <a:rPr lang="hr-HR" sz="2400" dirty="0" err="1" smtClean="0"/>
              <a:t>Sons</a:t>
            </a:r>
            <a:r>
              <a:rPr lang="hr-HR" sz="2400" dirty="0" smtClean="0"/>
              <a:t> </a:t>
            </a:r>
            <a:r>
              <a:rPr lang="hr-HR" sz="2400" dirty="0"/>
              <a:t>of the </a:t>
            </a:r>
            <a:r>
              <a:rPr lang="hr-HR" sz="2400" dirty="0" smtClean="0"/>
              <a:t>Desert </a:t>
            </a:r>
          </a:p>
          <a:p>
            <a:r>
              <a:rPr lang="hr-HR" sz="2400" dirty="0" smtClean="0"/>
              <a:t>Way </a:t>
            </a:r>
            <a:r>
              <a:rPr lang="hr-HR" sz="2400" dirty="0"/>
              <a:t>Out </a:t>
            </a:r>
            <a:r>
              <a:rPr lang="hr-HR" sz="2400" dirty="0" smtClean="0"/>
              <a:t>West </a:t>
            </a:r>
          </a:p>
          <a:p>
            <a:r>
              <a:rPr lang="hr-HR" sz="2400" dirty="0" smtClean="0"/>
              <a:t>Block-Heads</a:t>
            </a:r>
            <a:endParaRPr lang="hr-HR" sz="2400" dirty="0"/>
          </a:p>
          <a:p>
            <a:r>
              <a:rPr lang="hr-HR" sz="2400" dirty="0" smtClean="0"/>
              <a:t>Pardon us</a:t>
            </a:r>
          </a:p>
          <a:p>
            <a:r>
              <a:rPr lang="hr-HR" sz="2400" dirty="0" smtClean="0"/>
              <a:t>The Bullfighters</a:t>
            </a:r>
          </a:p>
          <a:p>
            <a:r>
              <a:rPr lang="hr-HR" sz="2400" dirty="0" smtClean="0"/>
              <a:t>Great Guns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0161" y="1379201"/>
            <a:ext cx="5623399" cy="420689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0366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Pardon Us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Ispričajte nas</a:t>
            </a:r>
          </a:p>
          <a:p>
            <a:r>
              <a:rPr lang="hr-HR" sz="2400" dirty="0" smtClean="0"/>
              <a:t>prvi zajednički film</a:t>
            </a:r>
            <a:endParaRPr lang="hr-HR" sz="2400" dirty="0"/>
          </a:p>
          <a:p>
            <a:r>
              <a:rPr lang="hr-HR" sz="2400" dirty="0" smtClean="0"/>
              <a:t>1931. godina</a:t>
            </a:r>
          </a:p>
          <a:p>
            <a:r>
              <a:rPr lang="hr-HR" sz="2400" dirty="0" smtClean="0"/>
              <a:t>Laurel i Hardy kao točitelji piva u                                      u vrijeme prohibicije</a:t>
            </a:r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2823" y="479066"/>
            <a:ext cx="3857211" cy="5978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4629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Sons of the desert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Sinovi pustinje</a:t>
            </a:r>
          </a:p>
          <a:p>
            <a:r>
              <a:rPr lang="hr-HR" sz="2400" dirty="0"/>
              <a:t>j</a:t>
            </a:r>
            <a:r>
              <a:rPr lang="hr-HR" sz="2400" dirty="0" smtClean="0"/>
              <a:t>edan od najpoznatijih filmova</a:t>
            </a:r>
          </a:p>
          <a:p>
            <a:r>
              <a:rPr lang="hr-HR" sz="2400" dirty="0" smtClean="0"/>
              <a:t>1933.</a:t>
            </a:r>
          </a:p>
          <a:p>
            <a:r>
              <a:rPr lang="hr-HR" sz="2400" dirty="0" smtClean="0"/>
              <a:t>Laurel i Hardy kao članovi                                                    bratstva „Sinovi pustinje”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977" y="609600"/>
            <a:ext cx="4109060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27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vam na pozornosti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51727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261</TotalTime>
  <Words>155</Words>
  <Application>Microsoft Office PowerPoint</Application>
  <PresentationFormat>Prilagođeno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Verve</vt:lpstr>
      <vt:lpstr>Stanlio i Olio</vt:lpstr>
      <vt:lpstr>Stanlio</vt:lpstr>
      <vt:lpstr>Olio</vt:lpstr>
      <vt:lpstr>Filmografija</vt:lpstr>
      <vt:lpstr>Pardon Us </vt:lpstr>
      <vt:lpstr>Sons of the desert</vt:lpstr>
      <vt:lpstr>Hvala vam na pozornosti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Stanlio i Olio</dc:title>
  <dc:creator>Miho</dc:creator>
  <cp:lastModifiedBy>Eugen-Gordan</cp:lastModifiedBy>
  <cp:revision>31</cp:revision>
  <dcterms:created xsi:type="dcterms:W3CDTF">2015-02-21T08:22:50Z</dcterms:created>
  <dcterms:modified xsi:type="dcterms:W3CDTF">2015-02-28T13:23:40Z</dcterms:modified>
</cp:coreProperties>
</file>