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 autoAdjust="0"/>
    <p:restoredTop sz="94615" autoAdjust="0"/>
  </p:normalViewPr>
  <p:slideViewPr>
    <p:cSldViewPr>
      <p:cViewPr varScale="1">
        <p:scale>
          <a:sx n="64" d="100"/>
          <a:sy n="64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7D7586-FC53-4AC4-A32C-FE76AE0B10EE}" type="datetimeFigureOut">
              <a:rPr lang="hr-HR" smtClean="0"/>
              <a:pPr/>
              <a:t>7.3.2014.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38A5A6-17BE-44E9-ABFF-77D9B99323D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7772400" cy="1470025"/>
          </a:xfrm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1001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hr-HR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SIGURAN   INTERNET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752600"/>
          </a:xfrm>
        </p:spPr>
        <p:txBody>
          <a:bodyPr/>
          <a:lstStyle/>
          <a:p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MOŽE  LI  POSTATI  JOŠ  SIGURNIJI???</a:t>
            </a:r>
            <a:endParaRPr lang="hr-H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Slika 4" descr="siguran internet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509120"/>
            <a:ext cx="2880320" cy="21211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KAKO?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hr-HR" dirty="0" smtClean="0"/>
              <a:t> </a:t>
            </a:r>
            <a:r>
              <a:rPr lang="hr-HR" dirty="0" err="1" smtClean="0"/>
              <a:t>Facebook</a:t>
            </a:r>
            <a:r>
              <a:rPr lang="hr-HR" dirty="0" smtClean="0"/>
              <a:t> nemoj imati prije nego što navršiš 14 godina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 Pazite kome šaljete svoje osobne podatke i   kome se povjeravate, jer to može jako loše  završiti! </a:t>
            </a:r>
            <a:r>
              <a:rPr lang="hr-HR" dirty="0" smtClean="0">
                <a:sym typeface="Wingdings" pitchFamily="2" charset="2"/>
              </a:rPr>
              <a:t></a:t>
            </a:r>
          </a:p>
          <a:p>
            <a:pPr>
              <a:buBlip>
                <a:blip r:embed="rId2"/>
              </a:buBlip>
            </a:pPr>
            <a:endParaRPr lang="hr-HR" dirty="0"/>
          </a:p>
        </p:txBody>
      </p:sp>
      <p:pic>
        <p:nvPicPr>
          <p:cNvPr id="6" name="Slika 5" descr="mic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284984"/>
            <a:ext cx="8316416" cy="3574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nam treba sigurniji Internet?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Treba nam jer: 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Naše slike mogu završiti bilo gdje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Naši osobni podatci mogu završiti bilo gdje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Mnogo osoba se lažno predstavlja, pa ne znamo kome šaljemo nešto povjerljivo     </a:t>
            </a:r>
          </a:p>
          <a:p>
            <a:pPr>
              <a:buBlip>
                <a:blip r:embed="rId2"/>
              </a:buBlip>
            </a:pPr>
            <a:r>
              <a:rPr lang="hr-HR" dirty="0" smtClean="0"/>
              <a:t>Kada nekome pišemo e-mail moramo paziti kakva slova pišemo, jer velika slova označavaju vikanje. </a:t>
            </a:r>
          </a:p>
          <a:p>
            <a:pPr>
              <a:buNone/>
            </a:pPr>
            <a:r>
              <a:rPr lang="hr-HR" dirty="0" smtClean="0"/>
              <a:t>             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SU JEDNAKA VIKANJU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928662" y="1785926"/>
            <a:ext cx="5923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VELIKA SLOVA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 descr="vikanj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3357562"/>
            <a:ext cx="5669044" cy="328612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hr-HR" dirty="0" smtClean="0"/>
              <a:t>Što napraviti kada nam netko pošalje prijeteći          e-mail, ili prjeteću poruku preko “fejsa”???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Nemojte vratiti “milo za drago”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Nemojte obrisati tu poruku ili </a:t>
            </a:r>
            <a:r>
              <a:rPr lang="hr-HR" dirty="0" smtClean="0"/>
              <a:t>mail(zbog dokaza)</a:t>
            </a: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Recite to učiteljici/učitelju ili roditeljima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Ako se stvar nastavi prijavite ga/nju</a:t>
            </a:r>
          </a:p>
          <a:p>
            <a:pPr marL="457200" indent="-457200">
              <a:buNone/>
            </a:pPr>
            <a:r>
              <a:rPr lang="hr-HR" dirty="0" smtClean="0"/>
              <a:t>  </a:t>
            </a:r>
          </a:p>
          <a:p>
            <a:pPr>
              <a:buBlip>
                <a:blip r:embed="rId2"/>
              </a:buBlip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se mi moramo ponašati na internetu???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"/>
            </a:pPr>
            <a:r>
              <a:rPr lang="hr-HR" dirty="0" smtClean="0"/>
              <a:t>Ne smijemo pisati velikim slovima</a:t>
            </a:r>
          </a:p>
          <a:p>
            <a:pPr>
              <a:buClr>
                <a:schemeClr val="tx2"/>
              </a:buClr>
              <a:buFont typeface="Wingdings" pitchFamily="2" charset="2"/>
              <a:buChar char=""/>
            </a:pPr>
            <a:r>
              <a:rPr lang="hr-HR" dirty="0" smtClean="0"/>
              <a:t>Ne smijemo vrjeđati druge</a:t>
            </a:r>
          </a:p>
          <a:p>
            <a:pPr>
              <a:buClr>
                <a:schemeClr val="tx2"/>
              </a:buClr>
              <a:buFont typeface="Wingdings" pitchFamily="2" charset="2"/>
              <a:buChar char=""/>
            </a:pPr>
            <a:r>
              <a:rPr lang="hr-HR" dirty="0" smtClean="0"/>
              <a:t>Ne smijemo postavljati neprimjereni sadržaj</a:t>
            </a:r>
          </a:p>
          <a:p>
            <a:pPr>
              <a:buClr>
                <a:schemeClr val="tx2"/>
              </a:buClr>
              <a:buFont typeface="Wingdings" pitchFamily="2" charset="2"/>
              <a:buChar char=""/>
            </a:pPr>
            <a:r>
              <a:rPr lang="hr-HR" dirty="0" smtClean="0"/>
              <a:t>Nikad, ali nikad nemoj vrijeđati zbog druge nacionalne, rasne ili vjerske pripadnosti</a:t>
            </a:r>
          </a:p>
          <a:p>
            <a:pPr>
              <a:buClr>
                <a:schemeClr val="tx2"/>
              </a:buClr>
              <a:buFont typeface="Wingdings" pitchFamily="2" charset="2"/>
              <a:buChar char=""/>
            </a:pPr>
            <a:endParaRPr lang="hr-H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rilagođeno 1">
      <a:dk1>
        <a:srgbClr val="00B050"/>
      </a:dk1>
      <a:lt1>
        <a:srgbClr val="FFE635"/>
      </a:lt1>
      <a:dk2>
        <a:srgbClr val="7030A0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</TotalTime>
  <Words>177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SIGURAN   INTERNET</vt:lpstr>
      <vt:lpstr>KAKO?</vt:lpstr>
      <vt:lpstr>Zašto nam treba sigurniji Internet?</vt:lpstr>
      <vt:lpstr>Slide 4</vt:lpstr>
      <vt:lpstr>Slide 5</vt:lpstr>
      <vt:lpstr>Kako se mi moramo ponašati na internetu???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SIGURAN INTERNET</dc:title>
  <dc:creator>Učenik_4</dc:creator>
  <cp:lastModifiedBy>Davor Hosni</cp:lastModifiedBy>
  <cp:revision>20</cp:revision>
  <dcterms:created xsi:type="dcterms:W3CDTF">2014-03-07T12:26:18Z</dcterms:created>
  <dcterms:modified xsi:type="dcterms:W3CDTF">2014-03-07T19:24:03Z</dcterms:modified>
</cp:coreProperties>
</file>