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58D1-746D-4700-8BA4-4303725FE3B9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662F5-3F66-47C8-BBC4-99D77A9E039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064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17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85EC54-68DF-4936-BD5E-C0735C344064}" type="datetimeFigureOut">
              <a:rPr lang="hr-HR" smtClean="0"/>
              <a:t>22.10.2013.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80ED7E-A1A7-424B-A1F6-6D109C19098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V.Pozdravljanje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24400"/>
            <a:ext cx="4040188" cy="19050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000" dirty="0" smtClean="0">
                <a:solidFill>
                  <a:srgbClr val="FFFF00"/>
                </a:solidFill>
              </a:rPr>
              <a:t>1</a:t>
            </a:r>
            <a:r>
              <a:rPr lang="hr-HR" dirty="0" smtClean="0"/>
              <a:t>. Najbolje ćete steći simpatije </a:t>
            </a:r>
            <a:r>
              <a:rPr lang="hr-HR" b="1" dirty="0" smtClean="0"/>
              <a:t>ljubaznim pozdravljanjem</a:t>
            </a:r>
            <a:r>
              <a:rPr lang="hr-HR" dirty="0" smtClean="0"/>
              <a:t>. Mi se najviše služimo pozdravima: »dobro jutro«, »dobar dan«, »dobra večer« i »bok «. 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3962400"/>
            <a:ext cx="4041775" cy="26670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000" b="1" dirty="0" smtClean="0">
                <a:solidFill>
                  <a:srgbClr val="FFFF00"/>
                </a:solidFill>
              </a:rPr>
              <a:t>2. </a:t>
            </a:r>
            <a:r>
              <a:rPr lang="hr-HR" b="1" dirty="0" smtClean="0"/>
              <a:t>Muškarac se</a:t>
            </a:r>
            <a:r>
              <a:rPr lang="hr-HR" dirty="0" smtClean="0"/>
              <a:t> prilikom pozdrava, </a:t>
            </a:r>
            <a:r>
              <a:rPr lang="hr-HR" b="1" dirty="0" smtClean="0"/>
              <a:t>lagano nakloni.</a:t>
            </a:r>
            <a:r>
              <a:rPr lang="hr-HR" dirty="0" smtClean="0"/>
              <a:t> Ako ima šešir, skine ga. Beretku ili kapu pri pozdravu ne treba skidati. Žene pozdravljaju samo naklonom glave. </a:t>
            </a:r>
            <a:r>
              <a:rPr lang="hr-HR" b="1" dirty="0" smtClean="0"/>
              <a:t>Muškarac na ulici prilikom pozdrava skida šešir</a:t>
            </a:r>
            <a:r>
              <a:rPr lang="hr-HR" dirty="0" smtClean="0"/>
              <a:t>. </a:t>
            </a:r>
            <a:r>
              <a:rPr lang="hr-HR" b="1" dirty="0" smtClean="0"/>
              <a:t>Kad stupi u ured, lokal ili lift, a, naravno, i kad dođe u privatan stan</a:t>
            </a:r>
            <a:r>
              <a:rPr lang="hr-HR" dirty="0" smtClean="0"/>
              <a:t> </a:t>
            </a:r>
            <a:r>
              <a:rPr lang="hr-HR" b="1" dirty="0" smtClean="0"/>
              <a:t>mora skinuti šešir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38917" name="Content Placeholder 7" descr="a27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3963" y="2055813"/>
            <a:ext cx="2505075" cy="1828800"/>
          </a:xfrm>
          <a:ln>
            <a:prstDash val="solid"/>
          </a:ln>
        </p:spPr>
      </p:pic>
      <p:pic>
        <p:nvPicPr>
          <p:cNvPr id="38918" name="Content Placeholder 6" descr="a26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371600"/>
            <a:ext cx="3276600" cy="2362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4225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V.Pozdravljanje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0"/>
            <a:ext cx="4040188" cy="19812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500" dirty="0" smtClean="0">
                <a:solidFill>
                  <a:srgbClr val="FFFF00"/>
                </a:solidFill>
              </a:rPr>
              <a:t>3. </a:t>
            </a:r>
            <a:r>
              <a:rPr lang="hr-HR" dirty="0" smtClean="0"/>
              <a:t>Pozdravljati treba uvijek ljubazno i na svaki pozdrav mora se odzdraviti. Pri pozdravu nemojte biti suviše bučni, ne mašite rukama, ne vičite preko ulice »zdravo «, a još manje »hej«, »halo« itd. 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4343400"/>
            <a:ext cx="4041775" cy="22860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500" dirty="0" smtClean="0">
                <a:solidFill>
                  <a:srgbClr val="FFFF00"/>
                </a:solidFill>
              </a:rPr>
              <a:t>4. </a:t>
            </a:r>
            <a:r>
              <a:rPr lang="hr-HR" dirty="0" smtClean="0"/>
              <a:t>Ako muškarac pozdravlja grupu muškaraca, </a:t>
            </a:r>
            <a:r>
              <a:rPr lang="hr-HR" b="1" dirty="0" smtClean="0"/>
              <a:t>dužni su svi odzdraviti, pa i oni koji ga ne poznaju</a:t>
            </a:r>
            <a:r>
              <a:rPr lang="hr-HR" dirty="0" smtClean="0"/>
              <a:t>. Ako pozdravlja miješano društvo, žene, iako ga ne poznaju, moraju mu naklonom glave odzdraviti. U znak pozdrava u lokalu mlađi ustanu kad stariji pristupe stolu.</a:t>
            </a:r>
            <a:endParaRPr lang="hr-HR" dirty="0"/>
          </a:p>
        </p:txBody>
      </p:sp>
      <p:pic>
        <p:nvPicPr>
          <p:cNvPr id="39941" name="Content Placeholder 7" descr="d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371600"/>
            <a:ext cx="2895600" cy="3124200"/>
          </a:xfrm>
          <a:ln>
            <a:prstDash val="solid"/>
          </a:ln>
        </p:spPr>
      </p:pic>
      <p:pic>
        <p:nvPicPr>
          <p:cNvPr id="39942" name="Content Placeholder 6" descr="a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600200"/>
            <a:ext cx="2743200" cy="25146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3004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 Pozdravljanje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48200"/>
            <a:ext cx="4040188" cy="19050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600" b="1" dirty="0" smtClean="0">
                <a:solidFill>
                  <a:srgbClr val="FFFF00"/>
                </a:solidFill>
              </a:rPr>
              <a:t>5. </a:t>
            </a:r>
            <a:r>
              <a:rPr lang="hr-HR" dirty="0" smtClean="0"/>
              <a:t>Pravila lijepog ponašanja zahtijevaju da pozdravimo sve poznate osobe. Također treba pozdraviti nepoznatu osobu na stubištu svoje zgrade, u liftu, ako je susretnemo kod prijatelja u kući ili stanu.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4648200"/>
            <a:ext cx="4041775" cy="19050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000" dirty="0" smtClean="0">
                <a:solidFill>
                  <a:srgbClr val="FFFF00"/>
                </a:solidFill>
              </a:rPr>
              <a:t>6. </a:t>
            </a:r>
            <a:r>
              <a:rPr lang="hr-HR" dirty="0" smtClean="0"/>
              <a:t>Kada ulazimo u prodavaonicu ili neku javnu ustanovu, prvo pozdravljamo osoblje koje tu radi, pa onda priopćimo razlog dolaska. Također, osoblje je dužno prvo pozdraviti kupca ili stranku, pa ga uslužiti.</a:t>
            </a:r>
            <a:endParaRPr lang="hr-HR" dirty="0"/>
          </a:p>
        </p:txBody>
      </p:sp>
      <p:pic>
        <p:nvPicPr>
          <p:cNvPr id="40965" name="Content Placeholder 7" descr="a2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905000"/>
            <a:ext cx="3200400" cy="2438400"/>
          </a:xfrm>
          <a:ln>
            <a:prstDash val="solid"/>
          </a:ln>
        </p:spPr>
      </p:pic>
      <p:pic>
        <p:nvPicPr>
          <p:cNvPr id="40966" name="Content Placeholder 6" descr="a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905000"/>
            <a:ext cx="3276600" cy="2570163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7933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 Pozdravljanje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4040188" cy="21336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300" dirty="0" smtClean="0">
                <a:solidFill>
                  <a:srgbClr val="FFFF00"/>
                </a:solidFill>
              </a:rPr>
              <a:t>7. </a:t>
            </a:r>
            <a:r>
              <a:rPr lang="hr-HR" dirty="0" smtClean="0"/>
              <a:t>U svakoj prilici </a:t>
            </a:r>
            <a:r>
              <a:rPr lang="hr-HR" b="1" dirty="0" smtClean="0"/>
              <a:t>mlađe osobe su dužne prve pozdraviti starije</a:t>
            </a:r>
            <a:r>
              <a:rPr lang="hr-HR" dirty="0" smtClean="0"/>
              <a:t>. </a:t>
            </a:r>
            <a:r>
              <a:rPr lang="hr-HR" b="1" dirty="0" smtClean="0"/>
              <a:t>Muškarac prvi pozdravlja</a:t>
            </a:r>
            <a:r>
              <a:rPr lang="hr-HR" dirty="0" smtClean="0"/>
              <a:t> </a:t>
            </a:r>
            <a:r>
              <a:rPr lang="hr-HR" b="1" dirty="0" smtClean="0"/>
              <a:t>žensku osobu,</a:t>
            </a:r>
            <a:r>
              <a:rPr lang="hr-HR" dirty="0" smtClean="0"/>
              <a:t> osim ako nije puno stariji od nje.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4419600"/>
            <a:ext cx="4041775" cy="22860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500" b="1" dirty="0" smtClean="0">
                <a:solidFill>
                  <a:srgbClr val="FFFF00"/>
                </a:solidFill>
              </a:rPr>
              <a:t>8. </a:t>
            </a:r>
            <a:r>
              <a:rPr lang="hr-HR" b="1" dirty="0" smtClean="0"/>
              <a:t>Šešir se skida u svim zatvorenim prostorijama</a:t>
            </a:r>
            <a:r>
              <a:rPr lang="hr-HR" dirty="0" smtClean="0"/>
              <a:t>, javnim i privatnim, kao što su: kina, bolnice, prijevozna sredstva, restorani, kazališta itd. Kačket, šilterica, kapa ili šubara se ne skidaju prilikom pozdravljanja na ulici, ali se skidaju u javnoj prostoriji.</a:t>
            </a:r>
            <a:br>
              <a:rPr lang="hr-HR" dirty="0" smtClean="0"/>
            </a:br>
            <a:endParaRPr lang="hr-HR" dirty="0"/>
          </a:p>
        </p:txBody>
      </p:sp>
      <p:pic>
        <p:nvPicPr>
          <p:cNvPr id="41989" name="Content Placeholder 6" descr="a3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371600"/>
            <a:ext cx="2895600" cy="2720975"/>
          </a:xfrm>
          <a:ln>
            <a:prstDash val="solid"/>
          </a:ln>
        </p:spPr>
      </p:pic>
      <p:pic>
        <p:nvPicPr>
          <p:cNvPr id="41990" name="Content Placeholder 7" descr="a4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371600"/>
            <a:ext cx="2971800" cy="2743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2745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V.Pozdravljanje</a:t>
            </a:r>
            <a:endParaRPr lang="hr-HR" dirty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4953000"/>
            <a:ext cx="7848600" cy="16764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3000" b="1" smtClean="0">
                <a:solidFill>
                  <a:srgbClr val="FFFF00"/>
                </a:solidFill>
              </a:rPr>
              <a:t>9. </a:t>
            </a:r>
            <a:r>
              <a:rPr lang="hr-HR" b="1" smtClean="0"/>
              <a:t>Pravila bontona strogo zabranjuju da se prilikom pozdravljanja cigareta drži u ustima i ruka u džepu.</a:t>
            </a:r>
            <a:endParaRPr lang="hr-HR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8458200" y="6553200"/>
            <a:ext cx="228600" cy="46038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dirty="0" smtClean="0"/>
          </a:p>
        </p:txBody>
      </p:sp>
      <p:pic>
        <p:nvPicPr>
          <p:cNvPr id="43013" name="Content Placeholder 7" descr="b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1447800"/>
            <a:ext cx="2971800" cy="3124200"/>
          </a:xfrm>
        </p:spPr>
      </p:pic>
      <p:sp>
        <p:nvSpPr>
          <p:cNvPr id="43014" name="AutoShape 10" descr="Z"/>
          <p:cNvSpPr>
            <a:spLocks noChangeAspect="1" noChangeArrowheads="1"/>
          </p:cNvSpPr>
          <p:nvPr/>
        </p:nvSpPr>
        <p:spPr bwMode="auto">
          <a:xfrm>
            <a:off x="0" y="0"/>
            <a:ext cx="2438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015" name="AutoShape 12" descr="Z"/>
          <p:cNvSpPr>
            <a:spLocks noChangeAspect="1" noChangeArrowheads="1"/>
          </p:cNvSpPr>
          <p:nvPr/>
        </p:nvSpPr>
        <p:spPr bwMode="auto">
          <a:xfrm>
            <a:off x="0" y="0"/>
            <a:ext cx="2438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5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V. Pozdravljanje</a:t>
            </a:r>
            <a:endParaRPr lang="hr-HR" dirty="0"/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10668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10. </a:t>
            </a:r>
            <a:r>
              <a:rPr lang="hr-HR" sz="2600" smtClean="0"/>
              <a:t>Mlađa osoba prva pozdravlja stariju.</a:t>
            </a:r>
          </a:p>
        </p:txBody>
      </p:sp>
      <p:sp>
        <p:nvSpPr>
          <p:cNvPr id="44036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10668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11. </a:t>
            </a:r>
            <a:r>
              <a:rPr lang="hr-HR" smtClean="0"/>
              <a:t>Muškarac prvi pozdravlja ženu.</a:t>
            </a:r>
          </a:p>
        </p:txBody>
      </p:sp>
      <p:pic>
        <p:nvPicPr>
          <p:cNvPr id="44037" name="Content Placeholder 7" descr="a10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905000"/>
            <a:ext cx="2946400" cy="2895600"/>
          </a:xfrm>
          <a:ln>
            <a:prstDash val="solid"/>
          </a:ln>
        </p:spPr>
      </p:pic>
      <p:pic>
        <p:nvPicPr>
          <p:cNvPr id="44038" name="Picture 8" descr="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31146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8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387</Words>
  <Application>Microsoft Office PowerPoint</Application>
  <PresentationFormat>On-screen Show (4:3)</PresentationFormat>
  <Paragraphs>17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Gomilanje</vt:lpstr>
      <vt:lpstr>V.Pozdravljanje</vt:lpstr>
      <vt:lpstr>V.Pozdravljanje</vt:lpstr>
      <vt:lpstr>V. Pozdravljanje</vt:lpstr>
      <vt:lpstr>V. Pozdravljanje</vt:lpstr>
      <vt:lpstr>V.Pozdravljanje</vt:lpstr>
      <vt:lpstr>V. Pozdravljanje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V.Pozdravljanje</dc:title>
  <dc:creator>Fizika</dc:creator>
  <cp:lastModifiedBy>OS</cp:lastModifiedBy>
  <cp:revision>1</cp:revision>
  <dcterms:created xsi:type="dcterms:W3CDTF">2013-02-13T09:51:24Z</dcterms:created>
  <dcterms:modified xsi:type="dcterms:W3CDTF">2013-10-22T08:26:54Z</dcterms:modified>
</cp:coreProperties>
</file>