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3359F8-100B-45E3-BFD0-D014EF0A6799}" type="datetimeFigureOut">
              <a:rPr lang="hr-HR" smtClean="0"/>
              <a:t>18.11.2013.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B8ECF9-00D9-4E59-9C84-B3DC144E5A0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13221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841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944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 trokut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Uredite stil podnaslova matrice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u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Prostoru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Prostoru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8C36D1D-FDF1-4A6A-BDA4-15104FE7DDAA}" type="datetimeFigureOut">
              <a:rPr lang="hr-HR" smtClean="0"/>
              <a:t>18.11.2013.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6E48BC2-197D-43FA-8D27-C6FC44810E9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C36D1D-FDF1-4A6A-BDA4-15104FE7DDAA}" type="datetimeFigureOut">
              <a:rPr lang="hr-HR" smtClean="0"/>
              <a:t>18.11.2013.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E48BC2-197D-43FA-8D27-C6FC44810E9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C36D1D-FDF1-4A6A-BDA4-15104FE7DDAA}" type="datetimeFigureOut">
              <a:rPr lang="hr-HR" smtClean="0"/>
              <a:t>18.11.2013.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E48BC2-197D-43FA-8D27-C6FC44810E9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C36D1D-FDF1-4A6A-BDA4-15104FE7DDAA}" type="datetimeFigureOut">
              <a:rPr lang="hr-HR" smtClean="0"/>
              <a:t>18.11.2013.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E48BC2-197D-43FA-8D27-C6FC44810E99}" type="slidenum">
              <a:rPr lang="hr-HR" smtClean="0"/>
              <a:t>‹#›</a:t>
            </a:fld>
            <a:endParaRPr lang="hr-HR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C36D1D-FDF1-4A6A-BDA4-15104FE7DDAA}" type="datetimeFigureOut">
              <a:rPr lang="hr-HR" smtClean="0"/>
              <a:t>18.11.2013.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E48BC2-197D-43FA-8D27-C6FC44810E99}" type="slidenum">
              <a:rPr lang="hr-HR" smtClean="0"/>
              <a:t>‹#›</a:t>
            </a:fld>
            <a:endParaRPr lang="hr-HR"/>
          </a:p>
        </p:txBody>
      </p:sp>
      <p:sp>
        <p:nvSpPr>
          <p:cNvPr id="7" name="Š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Š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C36D1D-FDF1-4A6A-BDA4-15104FE7DDAA}" type="datetimeFigureOut">
              <a:rPr lang="hr-HR" smtClean="0"/>
              <a:t>18.11.2013.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E48BC2-197D-43FA-8D27-C6FC44810E99}" type="slidenum">
              <a:rPr lang="hr-HR" smtClean="0"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C36D1D-FDF1-4A6A-BDA4-15104FE7DDAA}" type="datetimeFigureOut">
              <a:rPr lang="hr-HR" smtClean="0"/>
              <a:t>18.11.2013.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E48BC2-197D-43FA-8D27-C6FC44810E99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C36D1D-FDF1-4A6A-BDA4-15104FE7DDAA}" type="datetimeFigureOut">
              <a:rPr lang="hr-HR" smtClean="0"/>
              <a:t>18.11.2013.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E48BC2-197D-43FA-8D27-C6FC44810E99}" type="slidenum">
              <a:rPr lang="hr-HR" smtClean="0"/>
              <a:t>‹#›</a:t>
            </a:fld>
            <a:endParaRPr lang="hr-HR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C36D1D-FDF1-4A6A-BDA4-15104FE7DDAA}" type="datetimeFigureOut">
              <a:rPr lang="hr-HR" smtClean="0"/>
              <a:t>18.11.2013.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E48BC2-197D-43FA-8D27-C6FC44810E9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8C36D1D-FDF1-4A6A-BDA4-15104FE7DDAA}" type="datetimeFigureOut">
              <a:rPr lang="hr-HR" smtClean="0"/>
              <a:t>18.11.2013.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E48BC2-197D-43FA-8D27-C6FC44810E99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Kliknite ikonu da biste dodali  sliku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8C36D1D-FDF1-4A6A-BDA4-15104FE7DDAA}" type="datetimeFigureOut">
              <a:rPr lang="hr-HR" smtClean="0"/>
              <a:t>18.11.2013.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6E48BC2-197D-43FA-8D27-C6FC44810E99}" type="slidenum">
              <a:rPr lang="hr-HR" smtClean="0"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kutni troku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avni povez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Š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8C36D1D-FDF1-4A6A-BDA4-15104FE7DDAA}" type="datetimeFigureOut">
              <a:rPr lang="hr-HR" smtClean="0"/>
              <a:t>18.11.2013.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6E48BC2-197D-43FA-8D27-C6FC44810E99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dirty="0" smtClean="0"/>
              <a:t>II.Osobna higijena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990600"/>
          </a:xfrm>
        </p:spPr>
        <p:txBody>
          <a:bodyPr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hr-HR" sz="3000" dirty="0" smtClean="0">
                <a:solidFill>
                  <a:srgbClr val="FFFF00"/>
                </a:solidFill>
              </a:rPr>
              <a:t>1. </a:t>
            </a:r>
            <a:r>
              <a:rPr lang="hr-HR" dirty="0" smtClean="0"/>
              <a:t>Naše tijelo treba redovito održavati čistim. </a:t>
            </a:r>
            <a:endParaRPr lang="hr-H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10200"/>
            <a:ext cx="4041775" cy="914400"/>
          </a:xfrm>
        </p:spPr>
        <p:txBody>
          <a:bodyPr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hr-HR" sz="3300" dirty="0" smtClean="0">
                <a:solidFill>
                  <a:srgbClr val="FFFF00"/>
                </a:solidFill>
              </a:rPr>
              <a:t>2. </a:t>
            </a:r>
            <a:r>
              <a:rPr lang="hr-HR" dirty="0" smtClean="0"/>
              <a:t>Zube peremo najmanje dvaput dnevno, navečer za zdravlje, a ujutro za ljepotu!</a:t>
            </a:r>
            <a:endParaRPr lang="hr-HR" dirty="0"/>
          </a:p>
        </p:txBody>
      </p:sp>
      <p:pic>
        <p:nvPicPr>
          <p:cNvPr id="26630" name="Content Placeholder 9" descr="b.jpg"/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" y="1676400"/>
            <a:ext cx="3429000" cy="3429000"/>
          </a:xfrm>
          <a:ln>
            <a:prstDash val="solid"/>
          </a:ln>
        </p:spPr>
      </p:pic>
      <p:pic>
        <p:nvPicPr>
          <p:cNvPr id="26629" name="Content Placeholder 7" descr="pranje zubiju.jpg"/>
          <p:cNvPicPr>
            <a:picLocks noGrp="1" noChangeAspect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02238" y="1585913"/>
            <a:ext cx="2927350" cy="3657600"/>
          </a:xfrm>
          <a:ln>
            <a:prstDash val="solid"/>
          </a:ln>
        </p:spPr>
      </p:pic>
    </p:spTree>
    <p:extLst>
      <p:ext uri="{BB962C8B-B14F-4D97-AF65-F5344CB8AC3E}">
        <p14:creationId xmlns:p14="http://schemas.microsoft.com/office/powerpoint/2010/main" val="341802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dirty="0" smtClean="0"/>
              <a:t>II. Osobna higijena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hr-HR" sz="2800" dirty="0" smtClean="0">
                <a:solidFill>
                  <a:srgbClr val="FFFF00"/>
                </a:solidFill>
              </a:rPr>
              <a:t>3. </a:t>
            </a:r>
            <a:r>
              <a:rPr lang="hr-HR" dirty="0" smtClean="0"/>
              <a:t>Nužno je svakodnevno pranje ruku.</a:t>
            </a:r>
            <a:endParaRPr lang="hr-H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10200"/>
            <a:ext cx="4041775" cy="914400"/>
          </a:xfrm>
        </p:spPr>
        <p:txBody>
          <a:bodyPr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hr-HR" sz="4000" dirty="0" smtClean="0">
                <a:solidFill>
                  <a:srgbClr val="FFFF00"/>
                </a:solidFill>
              </a:rPr>
              <a:t>4. </a:t>
            </a:r>
            <a:r>
              <a:rPr lang="hr-HR" dirty="0" smtClean="0"/>
              <a:t>Kosa treba biti čista i uredna. Prati ju </a:t>
            </a:r>
            <a:r>
              <a:rPr lang="hr-HR" dirty="0" smtClean="0"/>
              <a:t>2-3 </a:t>
            </a:r>
            <a:r>
              <a:rPr lang="hr-HR" dirty="0" smtClean="0"/>
              <a:t>puta tjedno, a po potrebi i više.</a:t>
            </a:r>
            <a:endParaRPr lang="hr-HR" dirty="0"/>
          </a:p>
        </p:txBody>
      </p:sp>
      <p:pic>
        <p:nvPicPr>
          <p:cNvPr id="27654" name="Content Placeholder 6" descr="pranje ruku.jpg"/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93738" y="1509713"/>
            <a:ext cx="3568700" cy="3810000"/>
          </a:xfrm>
          <a:ln>
            <a:prstDash val="solid"/>
          </a:ln>
        </p:spPr>
      </p:pic>
      <p:pic>
        <p:nvPicPr>
          <p:cNvPr id="27653" name="Content Placeholder 7" descr="a.jpg"/>
          <p:cNvPicPr>
            <a:picLocks noGrp="1" noChangeAspect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05400" y="1905000"/>
            <a:ext cx="2971800" cy="3200400"/>
          </a:xfrm>
          <a:ln>
            <a:prstDash val="solid"/>
          </a:ln>
        </p:spPr>
      </p:pic>
    </p:spTree>
    <p:extLst>
      <p:ext uri="{BB962C8B-B14F-4D97-AF65-F5344CB8AC3E}">
        <p14:creationId xmlns:p14="http://schemas.microsoft.com/office/powerpoint/2010/main" val="418374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milanje">
  <a:themeElements>
    <a:clrScheme name="Gomil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Gomilanj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Gomil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61</Words>
  <Application>Microsoft Office PowerPoint</Application>
  <PresentationFormat>On-screen Show (4:3)</PresentationFormat>
  <Paragraphs>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Gomilanje</vt:lpstr>
      <vt:lpstr>II.Osobna higijena</vt:lpstr>
      <vt:lpstr>II. Osobna higijena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II.Osobna higijena</dc:title>
  <dc:creator>Fizika</dc:creator>
  <cp:lastModifiedBy>OS</cp:lastModifiedBy>
  <cp:revision>2</cp:revision>
  <dcterms:created xsi:type="dcterms:W3CDTF">2013-02-13T09:48:43Z</dcterms:created>
  <dcterms:modified xsi:type="dcterms:W3CDTF">2013-11-18T08:17:59Z</dcterms:modified>
</cp:coreProperties>
</file>