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09408-75E6-483E-B637-BD5DC4A6EFD5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CD3A1-0B15-4ABA-9D0E-9BF459FAE28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750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715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81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92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02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125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2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082FEA-9D29-47D7-862A-A26D14942D03}" type="datetimeFigureOut">
              <a:rPr lang="hr-HR" smtClean="0"/>
              <a:t>14.2.2013.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24CE14-DB27-438B-AA22-E5E4CD513278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I.Neka pravila lijepog ponašanja djece</a:t>
            </a:r>
            <a:endParaRPr lang="hr-H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2800" dirty="0" smtClean="0">
                <a:solidFill>
                  <a:srgbClr val="FFFF00"/>
                </a:solidFill>
              </a:rPr>
              <a:t>1</a:t>
            </a:r>
            <a:r>
              <a:rPr lang="hr-HR" sz="2800" dirty="0" smtClean="0"/>
              <a:t>. </a:t>
            </a:r>
            <a:r>
              <a:rPr lang="hr-HR" dirty="0" smtClean="0"/>
              <a:t>Pristojno se ponašati za stolom.</a:t>
            </a:r>
            <a:endParaRPr lang="hr-H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2. </a:t>
            </a:r>
            <a:r>
              <a:rPr lang="hr-HR" dirty="0" smtClean="0"/>
              <a:t>Biti strpljiv, čekati svoj red.</a:t>
            </a:r>
            <a:endParaRPr lang="hr-HR" dirty="0"/>
          </a:p>
        </p:txBody>
      </p:sp>
      <p:pic>
        <p:nvPicPr>
          <p:cNvPr id="15365" name="Content Placeholder 9" descr="pristojno se ponašati za stolom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524000"/>
            <a:ext cx="3200400" cy="3779838"/>
          </a:xfrm>
          <a:ln>
            <a:prstDash val="solid"/>
          </a:ln>
        </p:spPr>
      </p:pic>
      <p:pic>
        <p:nvPicPr>
          <p:cNvPr id="15366" name="Content Placeholder 10" descr="čekati red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5025" y="1524000"/>
            <a:ext cx="4041775" cy="349885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250346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BA" sz="4400" dirty="0" smtClean="0"/>
              <a:t>I.Neka pravila lijepog ponašanja kod djece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10668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19. </a:t>
            </a:r>
            <a:r>
              <a:rPr lang="hr-HR" dirty="0" smtClean="0"/>
              <a:t>Na telefon se ne započinje razgovor rječju “recite” jer je to naredba.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257800"/>
            <a:ext cx="4041775" cy="114300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20. </a:t>
            </a:r>
            <a:r>
              <a:rPr lang="hr-HR" dirty="0" smtClean="0"/>
              <a:t>Kad se vratite iz škole prvo treba oprati ruke.</a:t>
            </a:r>
            <a:endParaRPr lang="hr-HR" dirty="0"/>
          </a:p>
        </p:txBody>
      </p:sp>
      <p:pic>
        <p:nvPicPr>
          <p:cNvPr id="24581" name="Content Placeholder 6" descr="dijete na mobu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44" y="2567781"/>
            <a:ext cx="2705100" cy="1695450"/>
          </a:xfrm>
          <a:ln>
            <a:prstDash val="solid"/>
          </a:ln>
        </p:spPr>
      </p:pic>
      <p:pic>
        <p:nvPicPr>
          <p:cNvPr id="24582" name="Content Placeholder 7" descr="pranje ruku 2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057400"/>
            <a:ext cx="2327275" cy="27432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40615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BA" sz="4400" dirty="0" smtClean="0"/>
              <a:t>I.Neka pravila lijepog ponašanja kod djece</a:t>
            </a:r>
            <a:endParaRPr lang="hr-HR" dirty="0"/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81600"/>
            <a:ext cx="4040188" cy="11430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hr-HR" sz="2800" smtClean="0">
                <a:solidFill>
                  <a:srgbClr val="FFFF00"/>
                </a:solidFill>
              </a:rPr>
              <a:t>21. </a:t>
            </a:r>
            <a:r>
              <a:rPr lang="hr-HR" smtClean="0"/>
              <a:t>Dijete treba ustati od stola kad i svi drugi.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257800"/>
            <a:ext cx="4041775" cy="1066800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300" dirty="0" smtClean="0">
                <a:solidFill>
                  <a:srgbClr val="FFFF00"/>
                </a:solidFill>
              </a:rPr>
              <a:t>22. </a:t>
            </a:r>
            <a:r>
              <a:rPr lang="hr-HR" dirty="0" smtClean="0"/>
              <a:t>Nož nikada ne smijemo stavljati u usta jer je to ružno, a možemo se i ozlijediti.</a:t>
            </a:r>
            <a:endParaRPr lang="hr-HR" dirty="0"/>
          </a:p>
        </p:txBody>
      </p:sp>
      <p:pic>
        <p:nvPicPr>
          <p:cNvPr id="25606" name="Content Placeholder 8" descr="a6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844" y="2543969"/>
            <a:ext cx="2628900" cy="1743075"/>
          </a:xfrm>
          <a:ln>
            <a:prstDash val="solid"/>
          </a:ln>
        </p:spPr>
      </p:pic>
      <p:pic>
        <p:nvPicPr>
          <p:cNvPr id="25605" name="Content Placeholder 9" descr="nož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112" y="2348706"/>
            <a:ext cx="2133600" cy="21336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222294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I.Neka pravila lijepog ponašanja kod djece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2800" dirty="0" smtClean="0">
                <a:solidFill>
                  <a:srgbClr val="FFFF00"/>
                </a:solidFill>
              </a:rPr>
              <a:t>3</a:t>
            </a:r>
            <a:r>
              <a:rPr lang="hr-HR" sz="2800" dirty="0" smtClean="0"/>
              <a:t>. </a:t>
            </a:r>
            <a:r>
              <a:rPr lang="hr-HR" dirty="0" smtClean="0"/>
              <a:t>Ne biti drzak i ne prekidati druge.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4</a:t>
            </a:r>
            <a:r>
              <a:rPr lang="hr-HR" sz="3000" dirty="0" smtClean="0"/>
              <a:t>. </a:t>
            </a:r>
            <a:r>
              <a:rPr lang="hr-HR" dirty="0" smtClean="0"/>
              <a:t>Ne rugati se.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/>
              <a:t>Biti uljudan.</a:t>
            </a:r>
            <a:endParaRPr lang="hr-HR" dirty="0"/>
          </a:p>
        </p:txBody>
      </p:sp>
      <p:pic>
        <p:nvPicPr>
          <p:cNvPr id="16390" name="Content Placeholder 9" descr="b3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19213" y="2057400"/>
            <a:ext cx="2314575" cy="2667000"/>
          </a:xfrm>
          <a:ln>
            <a:prstDash val="solid"/>
          </a:ln>
        </p:spPr>
      </p:pic>
      <p:pic>
        <p:nvPicPr>
          <p:cNvPr id="16389" name="Content Placeholder 6" descr="uljudnost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13300" y="1981200"/>
            <a:ext cx="3162300" cy="30480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273970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I.Neka pravila lijepog ponašanja kod djece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13" y="5257800"/>
            <a:ext cx="3811587" cy="9906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5</a:t>
            </a:r>
            <a:r>
              <a:rPr lang="hr-HR" sz="3000" dirty="0" smtClean="0"/>
              <a:t>. </a:t>
            </a:r>
            <a:r>
              <a:rPr lang="hr-HR" dirty="0" smtClean="0"/>
              <a:t>Uvijek pristojno pozdravljati i govoriti “molim i hvala”.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4400" y="5334000"/>
            <a:ext cx="4041775" cy="7620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6</a:t>
            </a:r>
            <a:r>
              <a:rPr lang="hr-HR" sz="3000" dirty="0" smtClean="0"/>
              <a:t>. </a:t>
            </a:r>
            <a:r>
              <a:rPr lang="hr-HR" dirty="0" smtClean="0"/>
              <a:t>Pokazati zahvalnost kada se dobije poklon.</a:t>
            </a:r>
            <a:endParaRPr lang="hr-HR" dirty="0"/>
          </a:p>
        </p:txBody>
      </p:sp>
      <p:pic>
        <p:nvPicPr>
          <p:cNvPr id="17413" name="Content Placeholder 6" descr="hvala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9775" y="2286000"/>
            <a:ext cx="3186113" cy="2362200"/>
          </a:xfrm>
          <a:ln>
            <a:prstDash val="solid"/>
          </a:ln>
        </p:spPr>
      </p:pic>
      <p:pic>
        <p:nvPicPr>
          <p:cNvPr id="17414" name="Content Placeholder 9" descr="dobiti poklon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91063" y="2544763"/>
            <a:ext cx="3538537" cy="2179637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0500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Neka pravila lijepog ponašanja kod djece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2800" dirty="0" smtClean="0">
                <a:solidFill>
                  <a:srgbClr val="FFFF00"/>
                </a:solidFill>
              </a:rPr>
              <a:t>7</a:t>
            </a:r>
            <a:r>
              <a:rPr lang="hr-HR" sz="2800" dirty="0" smtClean="0"/>
              <a:t>. </a:t>
            </a:r>
            <a:r>
              <a:rPr lang="hr-HR" dirty="0" smtClean="0"/>
              <a:t>Biti brižan prema drugima.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8</a:t>
            </a:r>
            <a:r>
              <a:rPr lang="hr-HR" sz="3000" dirty="0" smtClean="0"/>
              <a:t>. </a:t>
            </a:r>
            <a:r>
              <a:rPr lang="hr-HR" dirty="0" smtClean="0"/>
              <a:t>Poslušati kada se nešto zamoli.</a:t>
            </a:r>
            <a:endParaRPr lang="hr-HR" dirty="0"/>
          </a:p>
        </p:txBody>
      </p:sp>
      <p:pic>
        <p:nvPicPr>
          <p:cNvPr id="18437" name="Content Placeholder 6" descr="ljubaznost 2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133600"/>
            <a:ext cx="3052763" cy="2819400"/>
          </a:xfrm>
          <a:ln>
            <a:prstDash val="solid"/>
          </a:ln>
        </p:spPr>
      </p:pic>
      <p:pic>
        <p:nvPicPr>
          <p:cNvPr id="18438" name="Content Placeholder 7" descr="a2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1752600"/>
            <a:ext cx="2794000" cy="31242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12532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I.Neka pravila lijepog ponašanja kod djece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300" dirty="0" smtClean="0">
                <a:solidFill>
                  <a:srgbClr val="FFFF00"/>
                </a:solidFill>
              </a:rPr>
              <a:t>9</a:t>
            </a:r>
            <a:r>
              <a:rPr lang="hr-HR" sz="3300" dirty="0" smtClean="0"/>
              <a:t>. </a:t>
            </a:r>
            <a:r>
              <a:rPr lang="hr-HR" dirty="0" smtClean="0"/>
              <a:t>Ne raditi stvari za koje se zna da smetaju drugima.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257800"/>
            <a:ext cx="4041775" cy="121920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10. </a:t>
            </a:r>
            <a:r>
              <a:rPr lang="hr-HR" dirty="0" smtClean="0"/>
              <a:t>Kod kašljanja i kihanja obavezno stavljamo vanjski dlan lijeve ruke na usta!</a:t>
            </a:r>
            <a:endParaRPr lang="hr-HR" dirty="0"/>
          </a:p>
        </p:txBody>
      </p:sp>
      <p:pic>
        <p:nvPicPr>
          <p:cNvPr id="19461" name="Content Placeholder 10" descr="a11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752600"/>
            <a:ext cx="2897188" cy="3276600"/>
          </a:xfrm>
          <a:ln>
            <a:prstDash val="solid"/>
          </a:ln>
        </p:spPr>
      </p:pic>
      <p:pic>
        <p:nvPicPr>
          <p:cNvPr id="19462" name="Content Placeholder 9" descr="pik-zanimiljivosti-2_16562.jpg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18075" y="1524000"/>
            <a:ext cx="3495675" cy="33528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275753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I.Neka pravila lijepog ponašanja kod djece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029200"/>
            <a:ext cx="4040188" cy="13716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600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11.</a:t>
            </a:r>
            <a:r>
              <a:rPr lang="hr-HR" sz="2000" b="1" dirty="0" smtClean="0">
                <a:latin typeface="+mj-lt"/>
                <a:cs typeface="Times New Roman" pitchFamily="18" charset="0"/>
              </a:rPr>
              <a:t>Ustupajte mjesto drugima: s</a:t>
            </a:r>
            <a:r>
              <a:rPr lang="hr-HR" sz="2000" dirty="0" smtClean="0">
                <a:latin typeface="+mj-lt"/>
                <a:cs typeface="Times New Roman" pitchFamily="18" charset="0"/>
              </a:rPr>
              <a:t>tarcima, trudnicama, majkama s djecom. </a:t>
            </a:r>
            <a:endParaRPr lang="hr-BA" sz="2000" dirty="0" smtClean="0">
              <a:latin typeface="+mj-lt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105400"/>
            <a:ext cx="4041775" cy="10668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hr-HR" sz="2800" smtClean="0">
                <a:solidFill>
                  <a:srgbClr val="FFFF00"/>
                </a:solidFill>
              </a:rPr>
              <a:t>12. </a:t>
            </a:r>
            <a:r>
              <a:rPr lang="hr-HR" sz="2000" smtClean="0"/>
              <a:t>Ne govorite sa žvakaćom gumom u ustima.</a:t>
            </a:r>
            <a:endParaRPr lang="hr-BA" sz="2000" smtClean="0"/>
          </a:p>
          <a:p>
            <a:pPr eaLnBrk="1" hangingPunct="1"/>
            <a:endParaRPr lang="hr-HR" smtClean="0"/>
          </a:p>
        </p:txBody>
      </p:sp>
      <p:pic>
        <p:nvPicPr>
          <p:cNvPr id="20485" name="Content Placeholder 6" descr="mjesto u tramvaju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752600"/>
            <a:ext cx="2719388" cy="2971800"/>
          </a:xfrm>
          <a:ln>
            <a:prstDash val="solid"/>
          </a:ln>
        </p:spPr>
      </p:pic>
      <p:pic>
        <p:nvPicPr>
          <p:cNvPr id="20486" name="Content Placeholder 7" descr="žvakanje žvakaće gume2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032000"/>
            <a:ext cx="2590800" cy="26162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112356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I.Neka pravila lijepog ponašanja kod djece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81600"/>
            <a:ext cx="4040188" cy="114300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1800" b="1" dirty="0" smtClean="0"/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2800" dirty="0" smtClean="0">
                <a:solidFill>
                  <a:srgbClr val="FFFF00"/>
                </a:solidFill>
              </a:rPr>
              <a:t>13. </a:t>
            </a:r>
            <a:r>
              <a:rPr lang="hr-HR" dirty="0" smtClean="0"/>
              <a:t>Ne slinite prste dok listate časopis ili novinu.</a:t>
            </a:r>
            <a:endParaRPr lang="hr-BA" dirty="0" smtClean="0"/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dirty="0"/>
          </a:p>
        </p:txBody>
      </p:sp>
      <p:sp>
        <p:nvSpPr>
          <p:cNvPr id="21508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257800"/>
            <a:ext cx="4041775" cy="1066800"/>
          </a:xfrm>
          <a:ln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2800" smtClean="0">
                <a:solidFill>
                  <a:srgbClr val="FFFF00"/>
                </a:solidFill>
              </a:rPr>
              <a:t>14.</a:t>
            </a:r>
            <a:r>
              <a:rPr lang="hr-HR" sz="2000" smtClean="0">
                <a:solidFill>
                  <a:srgbClr val="FFFF00"/>
                </a:solidFill>
              </a:rPr>
              <a:t> </a:t>
            </a:r>
            <a:r>
              <a:rPr lang="hr-HR" sz="2000" smtClean="0"/>
              <a:t>Dok s nekim razgovarate ne sjedajte i ne naslanjajte se na stol ili na zid.</a:t>
            </a:r>
          </a:p>
        </p:txBody>
      </p:sp>
      <p:pic>
        <p:nvPicPr>
          <p:cNvPr id="21509" name="Content Placeholder 6" descr="čitanje novina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828800"/>
            <a:ext cx="2819400" cy="2895600"/>
          </a:xfrm>
          <a:ln>
            <a:prstDash val="solid"/>
          </a:ln>
        </p:spPr>
      </p:pic>
      <p:pic>
        <p:nvPicPr>
          <p:cNvPr id="21510" name="Content Placeholder 7" descr="sjedenje na stolu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1905000"/>
            <a:ext cx="2693988" cy="29718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350397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dirty="0" smtClean="0"/>
              <a:t>I.Neka pravila lijepog ponašanja kod djece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10668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sz="3000" dirty="0" smtClean="0">
                <a:solidFill>
                  <a:srgbClr val="FFFF00"/>
                </a:solidFill>
              </a:rPr>
              <a:t>15. </a:t>
            </a:r>
            <a:r>
              <a:rPr lang="hr-HR" dirty="0" smtClean="0"/>
              <a:t>U bilo kojoj prilici nema mjesta vulgarnim i prostim riječima!!</a:t>
            </a:r>
            <a:endParaRPr lang="hr-HR" dirty="0"/>
          </a:p>
        </p:txBody>
      </p:sp>
      <p:sp>
        <p:nvSpPr>
          <p:cNvPr id="22532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9144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hr-HR" sz="2800" smtClean="0">
                <a:solidFill>
                  <a:srgbClr val="FFFF00"/>
                </a:solidFill>
              </a:rPr>
              <a:t>16. </a:t>
            </a:r>
            <a:r>
              <a:rPr lang="hr-HR" smtClean="0"/>
              <a:t>Umjesto “Ja i Marko” kaže se “Marko i ja”.</a:t>
            </a:r>
          </a:p>
        </p:txBody>
      </p:sp>
      <p:pic>
        <p:nvPicPr>
          <p:cNvPr id="22533" name="Content Placeholder 7" descr="a5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731" y="2343944"/>
            <a:ext cx="2143125" cy="2143125"/>
          </a:xfrm>
          <a:ln>
            <a:prstDash val="solid"/>
          </a:ln>
        </p:spPr>
      </p:pic>
      <p:pic>
        <p:nvPicPr>
          <p:cNvPr id="22534" name="Content Placeholder 6" descr="a4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1752600"/>
            <a:ext cx="2286000" cy="3124200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175853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BA" sz="4400" dirty="0" smtClean="0"/>
              <a:t/>
            </a:r>
            <a:br>
              <a:rPr lang="hr-BA" sz="4400" dirty="0" smtClean="0"/>
            </a:br>
            <a:r>
              <a:rPr lang="hr-BA" sz="4400" dirty="0" smtClean="0"/>
              <a:t>I.</a:t>
            </a:r>
            <a:r>
              <a:rPr lang="hr-BA" sz="3600" dirty="0" smtClean="0"/>
              <a:t>Neka pravila lijepog ponašanja kod djece</a:t>
            </a:r>
            <a:endParaRPr lang="hr-HR" sz="3600" dirty="0"/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10668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hr-HR" sz="2800" smtClean="0">
                <a:solidFill>
                  <a:srgbClr val="FFFF00"/>
                </a:solidFill>
              </a:rPr>
              <a:t>17. </a:t>
            </a:r>
            <a:r>
              <a:rPr lang="hr-HR" smtClean="0"/>
              <a:t>Ne istodobno telefonirati i jesti. </a:t>
            </a:r>
          </a:p>
        </p:txBody>
      </p:sp>
      <p:sp>
        <p:nvSpPr>
          <p:cNvPr id="23556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257800"/>
            <a:ext cx="4041775" cy="1143000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hr-HR" sz="2800" smtClean="0">
                <a:solidFill>
                  <a:srgbClr val="FFFF00"/>
                </a:solidFill>
              </a:rPr>
              <a:t>18. </a:t>
            </a:r>
            <a:r>
              <a:rPr lang="hr-HR" sz="2000" smtClean="0"/>
              <a:t>Ne žvakati žvakaću gumu za vrijeme telefonskog razgovora.</a:t>
            </a:r>
          </a:p>
        </p:txBody>
      </p:sp>
      <p:pic>
        <p:nvPicPr>
          <p:cNvPr id="23557" name="Content Placeholder 6" descr="jesti dok telefoniraš 2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981200"/>
            <a:ext cx="3048000" cy="2971800"/>
          </a:xfrm>
          <a:ln>
            <a:prstDash val="solid"/>
          </a:ln>
        </p:spPr>
      </p:pic>
      <p:pic>
        <p:nvPicPr>
          <p:cNvPr id="23558" name="Content Placeholder 9" descr="žvakati dok pričamo na telefon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2478088"/>
            <a:ext cx="2779713" cy="2170112"/>
          </a:xfrm>
          <a:ln>
            <a:prstDash val="solid"/>
          </a:ln>
        </p:spPr>
      </p:pic>
    </p:spTree>
    <p:extLst>
      <p:ext uri="{BB962C8B-B14F-4D97-AF65-F5344CB8AC3E}">
        <p14:creationId xmlns:p14="http://schemas.microsoft.com/office/powerpoint/2010/main" val="79022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318</Words>
  <Application>Microsoft Office PowerPoint</Application>
  <PresentationFormat>Prikaz na zaslonu (4:3)</PresentationFormat>
  <Paragraphs>36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Gomilanje</vt:lpstr>
      <vt:lpstr>I.Neka pravila lijepog ponašanja djece</vt:lpstr>
      <vt:lpstr>I.Neka pravila lijepog ponašanja kod djece</vt:lpstr>
      <vt:lpstr>I.Neka pravila lijepog ponašanja kod djece</vt:lpstr>
      <vt:lpstr>Neka pravila lijepog ponašanja kod djece</vt:lpstr>
      <vt:lpstr>I.Neka pravila lijepog ponašanja kod djece</vt:lpstr>
      <vt:lpstr>I.Neka pravila lijepog ponašanja kod djece</vt:lpstr>
      <vt:lpstr>I.Neka pravila lijepog ponašanja kod djece</vt:lpstr>
      <vt:lpstr>I.Neka pravila lijepog ponašanja kod djece</vt:lpstr>
      <vt:lpstr> I.Neka pravila lijepog ponašanja kod djece</vt:lpstr>
      <vt:lpstr>I.Neka pravila lijepog ponašanja kod djece</vt:lpstr>
      <vt:lpstr>I.Neka pravila lijepog ponašanja kod djece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I.Neka pravila lijepog ponašanja djece</dc:title>
  <dc:creator>Fizika</dc:creator>
  <cp:lastModifiedBy>Fizika</cp:lastModifiedBy>
  <cp:revision>2</cp:revision>
  <dcterms:created xsi:type="dcterms:W3CDTF">2013-02-13T09:48:07Z</dcterms:created>
  <dcterms:modified xsi:type="dcterms:W3CDTF">2013-02-14T16:25:03Z</dcterms:modified>
</cp:coreProperties>
</file>