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62" r:id="rId5"/>
    <p:sldId id="263" r:id="rId6"/>
    <p:sldId id="258" r:id="rId7"/>
    <p:sldId id="259" r:id="rId8"/>
    <p:sldId id="264" r:id="rId9"/>
    <p:sldId id="260" r:id="rId10"/>
    <p:sldId id="261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uca%C4%8Dina_iz_prvog_lica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wikipedia.org/wiki/P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IGRANJE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starih igara...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1800" b="1" dirty="0" smtClean="0"/>
              <a:t>-neka puca masna štruca</a:t>
            </a:r>
          </a:p>
          <a:p>
            <a:pPr marL="0" indent="0">
              <a:buNone/>
            </a:pPr>
            <a:r>
              <a:rPr lang="hr-HR" sz="1800" b="1" dirty="0" smtClean="0"/>
              <a:t>-klipići</a:t>
            </a:r>
          </a:p>
          <a:p>
            <a:pPr marL="0" indent="0">
              <a:buNone/>
            </a:pPr>
            <a:r>
              <a:rPr lang="hr-HR" sz="1800" b="1" dirty="0" smtClean="0"/>
              <a:t>-kevanja</a:t>
            </a:r>
          </a:p>
          <a:p>
            <a:pPr marL="0" indent="0">
              <a:buNone/>
            </a:pPr>
            <a:r>
              <a:rPr lang="hr-HR" sz="1800" b="1" dirty="0" smtClean="0"/>
              <a:t>-primanje paketa</a:t>
            </a:r>
          </a:p>
          <a:p>
            <a:pPr marL="0" indent="0">
              <a:buNone/>
            </a:pPr>
            <a:r>
              <a:rPr lang="hr-HR" sz="1800" b="1" dirty="0" smtClean="0"/>
              <a:t>-kličak</a:t>
            </a:r>
          </a:p>
          <a:p>
            <a:pPr marL="0" indent="0">
              <a:buNone/>
            </a:pPr>
            <a:r>
              <a:rPr lang="hr-HR" sz="1800" b="1" dirty="0" smtClean="0"/>
              <a:t>-kljuke</a:t>
            </a:r>
          </a:p>
          <a:p>
            <a:pPr marL="0" indent="0">
              <a:buNone/>
            </a:pPr>
            <a:r>
              <a:rPr lang="hr-HR" sz="1800" b="1" dirty="0" smtClean="0"/>
              <a:t>-preskakanje</a:t>
            </a:r>
          </a:p>
          <a:p>
            <a:pPr marL="0" indent="0">
              <a:buNone/>
            </a:pPr>
            <a:r>
              <a:rPr lang="hr-HR" sz="1800" b="1" dirty="0" smtClean="0"/>
              <a:t>-šibice</a:t>
            </a:r>
          </a:p>
          <a:p>
            <a:pPr marL="0" indent="0">
              <a:buNone/>
            </a:pPr>
            <a:r>
              <a:rPr lang="hr-HR" sz="1800" b="1" dirty="0" smtClean="0"/>
              <a:t>-</a:t>
            </a:r>
            <a:r>
              <a:rPr lang="hr-HR" sz="1800" b="1" dirty="0" err="1" smtClean="0"/>
              <a:t>bliška</a:t>
            </a:r>
            <a:endParaRPr lang="hr-HR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50" y="3857289"/>
            <a:ext cx="1143000" cy="115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09" y="3535726"/>
            <a:ext cx="4206294" cy="24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BLIŠKA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Uz </a:t>
            </a:r>
            <a:r>
              <a:rPr lang="hr-HR" dirty="0"/>
              <a:t>određeni postavljeni cilj, primjerice neki štap na ravnom tlu, s određene udaljenosti se bacao sitni novac prema tom cilju. Onaj tko bi pogodio najbliže, pokupio bi novčiće.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125" y="3427272"/>
            <a:ext cx="5579706" cy="27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Kljuka </a:t>
            </a:r>
            <a:r>
              <a:rPr lang="hr-HR" dirty="0"/>
              <a:t>je igra koju su igrali gotovo isključivo dječaci, koji su na taj način ispitivali svoju snagu pomoću prstiju. Stali bi jedan nasuprot drugomu, uhvatili protivnika svojim savijenim prstom u oblik kljuke za njegov prst (najčešće kažiprst ili srednjak) i povlačili što jače jedan drugoga. Tko bi prvi odustao ispruživši prst, taj je izgubio i slabiji je u kljuki.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7" y="4082603"/>
            <a:ext cx="3734872" cy="20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Danas...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Rijetko: kartanje, čovječe ne ljuti se, monopol, nogomet, graničar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14" y="3181083"/>
            <a:ext cx="3633443" cy="2550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945">
            <a:off x="6513833" y="3459482"/>
            <a:ext cx="4227597" cy="25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Najviše djeca provode vremen UZ </a:t>
            </a:r>
            <a:r>
              <a:rPr lang="hr-HR" b="1" dirty="0" smtClean="0"/>
              <a:t>VIDEOIGRICE</a:t>
            </a:r>
            <a:endParaRPr lang="hr-HR" b="1" dirty="0"/>
          </a:p>
        </p:txBody>
      </p:sp>
      <p:pic>
        <p:nvPicPr>
          <p:cNvPr id="1026" name="Picture 13" descr="http://media.moddb.com/images/mods/1/29/28345/800px-Call_of_Dut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85" y="3696237"/>
            <a:ext cx="4207457" cy="25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Call of Duty</a:t>
            </a:r>
            <a:r>
              <a:rPr lang="hr-HR" dirty="0"/>
              <a:t> je serijal računalnih igara koje su po žanru </a:t>
            </a:r>
            <a:r>
              <a:rPr lang="hr-HR" dirty="0">
                <a:hlinkClick r:id="rId3" tooltip="Pucačina iz prvog lica"/>
              </a:rPr>
              <a:t>pucačine u prvom licu</a:t>
            </a:r>
            <a:r>
              <a:rPr lang="hr-HR" dirty="0"/>
              <a:t>. Serijal započinje na </a:t>
            </a:r>
            <a:r>
              <a:rPr lang="hr-HR" dirty="0">
                <a:hlinkClick r:id="rId4" tooltip="PC"/>
              </a:rPr>
              <a:t>PC-u</a:t>
            </a:r>
            <a:r>
              <a:rPr lang="hr-HR" dirty="0"/>
              <a:t>, a poslije su ga programeri i razvijatelji proširili na konzole te prenosive konzole. Prva serija je izašla 2003.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9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 IGRICE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POZITIVNI UČINCI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-učenje jezika</a:t>
            </a:r>
          </a:p>
          <a:p>
            <a:pPr marL="0" indent="0">
              <a:buNone/>
            </a:pPr>
            <a:r>
              <a:rPr lang="hr-HR" b="1" dirty="0" smtClean="0"/>
              <a:t>-vještine logičkog zhaključivanja</a:t>
            </a:r>
          </a:p>
          <a:p>
            <a:pPr marL="0" indent="0">
              <a:buNone/>
            </a:pPr>
            <a:r>
              <a:rPr lang="hr-HR" b="1" dirty="0" smtClean="0"/>
              <a:t>-razvijanje motoričkih i prostosnih vještina</a:t>
            </a:r>
          </a:p>
          <a:p>
            <a:pPr marL="0" indent="0">
              <a:buNone/>
            </a:pPr>
            <a:r>
              <a:rPr lang="hr-HR" b="1" dirty="0" smtClean="0"/>
              <a:t>-preciznost i točnost</a:t>
            </a:r>
          </a:p>
          <a:p>
            <a:pPr marL="0" indent="0">
              <a:buNone/>
            </a:pPr>
            <a:r>
              <a:rPr lang="hr-HR" b="1" dirty="0" smtClean="0"/>
              <a:t>-brzo razmišljanje, zaključivanje, donošenje odluka</a:t>
            </a:r>
          </a:p>
          <a:p>
            <a:pPr marL="0" indent="0">
              <a:buNone/>
            </a:pPr>
            <a:r>
              <a:rPr lang="hr-HR" b="1" dirty="0" smtClean="0"/>
              <a:t>-matematičke sposobnosti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NEGATIVNI UČINCI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-nasilnost</a:t>
            </a:r>
          </a:p>
          <a:p>
            <a:pPr marL="0" indent="0">
              <a:buNone/>
            </a:pPr>
            <a:r>
              <a:rPr lang="hr-HR" b="1" dirty="0" smtClean="0"/>
              <a:t>-izolacija</a:t>
            </a:r>
          </a:p>
          <a:p>
            <a:pPr marL="0" indent="0">
              <a:buNone/>
            </a:pPr>
            <a:r>
              <a:rPr lang="hr-HR" b="1" dirty="0" smtClean="0"/>
              <a:t>-zdravstveni problemi (prekomjerno sjedenje-pretilost)-ovisnost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723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 igrice...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-prof. dr. Zoran Zoričić: „nova ovisnost”</a:t>
            </a:r>
          </a:p>
          <a:p>
            <a:pPr marL="0" indent="0">
              <a:buNone/>
            </a:pPr>
            <a:r>
              <a:rPr lang="hr-HR" b="1" dirty="0" smtClean="0"/>
              <a:t>-npr. J.Koreja-80%-16. godišnjaka ovisno o računalu</a:t>
            </a:r>
          </a:p>
          <a:p>
            <a:pPr marL="0" indent="0">
              <a:buNone/>
            </a:pPr>
            <a:r>
              <a:rPr lang="hr-HR" b="1" dirty="0" smtClean="0"/>
              <a:t>-u Hrvatskoj: dječaci ovisni oigricama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djevojčice ovisne o </a:t>
            </a:r>
            <a:r>
              <a:rPr lang="hr-HR" b="1" i="1" dirty="0" smtClean="0"/>
              <a:t>chatu</a:t>
            </a:r>
          </a:p>
          <a:p>
            <a:pPr marL="0" indent="0">
              <a:buNone/>
            </a:pPr>
            <a:r>
              <a:rPr lang="hr-HR" b="1" i="1" dirty="0" smtClean="0"/>
              <a:t>-ovisnici padaju razred, dehidriraju, anoreksija i sl.</a:t>
            </a:r>
            <a:endParaRPr lang="hr-HR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79" y="3527426"/>
            <a:ext cx="4048125" cy="2619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908052"/>
            <a:ext cx="3599576" cy="234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Što učiniti?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r</a:t>
            </a:r>
            <a:r>
              <a:rPr lang="hr-HR" b="1" dirty="0" smtClean="0"/>
              <a:t>oditelji: danas vrlo popustljivi-djeca izrastaju u tirane</a:t>
            </a:r>
          </a:p>
          <a:p>
            <a:pPr marL="0" indent="0">
              <a:buNone/>
            </a:pPr>
            <a:r>
              <a:rPr lang="hr-HR" b="1" dirty="0" smtClean="0"/>
              <a:t>-ograničiti vrijeme igranja igrica</a:t>
            </a:r>
          </a:p>
          <a:p>
            <a:pPr marL="0" indent="0">
              <a:buNone/>
            </a:pPr>
            <a:r>
              <a:rPr lang="hr-HR" b="1" dirty="0" smtClean="0"/>
              <a:t>-baviti se sportom</a:t>
            </a:r>
          </a:p>
          <a:p>
            <a:pPr marL="0" indent="0">
              <a:buNone/>
            </a:pPr>
            <a:r>
              <a:rPr lang="hr-HR" b="1" dirty="0" smtClean="0"/>
              <a:t>-više provoditi vremena na zraku i igrati neke igre na otvorenom ili društvene igre npr. </a:t>
            </a:r>
            <a:r>
              <a:rPr lang="hr-HR" b="1" dirty="0"/>
              <a:t>m</a:t>
            </a:r>
            <a:r>
              <a:rPr lang="hr-HR" b="1" dirty="0" smtClean="0"/>
              <a:t>onopol, čovječe </a:t>
            </a:r>
            <a:r>
              <a:rPr lang="hr-HR" b="1" dirty="0" smtClean="0"/>
              <a:t>ne </a:t>
            </a:r>
            <a:r>
              <a:rPr lang="hr-HR" b="1" dirty="0" smtClean="0"/>
              <a:t>ljuti </a:t>
            </a:r>
            <a:r>
              <a:rPr lang="hr-HR" b="1" dirty="0" smtClean="0"/>
              <a:t>se isl.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54" y="553792"/>
            <a:ext cx="3271708" cy="26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Nemojte si ovo dozvoliti...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03" y="2446986"/>
            <a:ext cx="7379594" cy="3425779"/>
          </a:xfrm>
        </p:spPr>
      </p:pic>
    </p:spTree>
    <p:extLst>
      <p:ext uri="{BB962C8B-B14F-4D97-AF65-F5344CB8AC3E}">
        <p14:creationId xmlns:p14="http://schemas.microsoft.com/office/powerpoint/2010/main" val="14231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Istražili smo što su se naši roditelji igrali?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smtClean="0"/>
              <a:t>Ispitanici: od 32 do 50 godina</a:t>
            </a:r>
          </a:p>
          <a:p>
            <a:pPr marL="0" indent="0">
              <a:buNone/>
            </a:pPr>
            <a:r>
              <a:rPr lang="hr-HR" dirty="0" smtClean="0"/>
              <a:t>-skrivača                                                            -piramide od limenki</a:t>
            </a:r>
          </a:p>
          <a:p>
            <a:pPr marL="0" indent="0">
              <a:buNone/>
            </a:pPr>
            <a:r>
              <a:rPr lang="hr-HR" dirty="0" smtClean="0"/>
              <a:t>-lastiž-školice                                                     -skoči žaba</a:t>
            </a:r>
          </a:p>
          <a:p>
            <a:pPr marL="0" indent="0">
              <a:buNone/>
            </a:pPr>
            <a:r>
              <a:rPr lang="hr-HR" dirty="0" smtClean="0"/>
              <a:t>-karikanje                                                          -klikeranje</a:t>
            </a:r>
          </a:p>
          <a:p>
            <a:pPr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 autićima i lutkmama                                   - šivanje odjeće za lutkice</a:t>
            </a:r>
          </a:p>
          <a:p>
            <a:pPr>
              <a:buFontTx/>
              <a:buChar char="-"/>
            </a:pPr>
            <a:r>
              <a:rPr lang="hr-HR" dirty="0"/>
              <a:t>k</a:t>
            </a:r>
            <a:r>
              <a:rPr lang="hr-HR" dirty="0" smtClean="0"/>
              <a:t>artanje Crnog Pere                                      -obuvanje visokih potpetica</a:t>
            </a:r>
          </a:p>
          <a:p>
            <a:pPr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puštanje u vrećama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66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dirty="0" smtClean="0"/>
              <a:t>-osvijestiti mlade o štetnosti današnjeg načina</a:t>
            </a:r>
            <a:r>
              <a:rPr lang="hr-HR" sz="3600" b="1" i="1" dirty="0" smtClean="0"/>
              <a:t> igranja </a:t>
            </a:r>
            <a:r>
              <a:rPr lang="hr-HR" sz="3600" b="1" dirty="0" smtClean="0"/>
              <a:t>i provođenja slobodnog vremena te važnost igranja u zdravom okruženju igrajući se igrama istim ili sličnim naših roditelja 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42503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Savjeti….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-pokušajte se igrati kao što su se igrali naši roditelji</a:t>
            </a:r>
          </a:p>
          <a:p>
            <a:pPr marL="0" indent="0">
              <a:buNone/>
            </a:pPr>
            <a:r>
              <a:rPr lang="hr-HR" b="1" dirty="0" smtClean="0"/>
              <a:t>-provodite više vremena na otvorenom: igre s loptom, vožnja biciklom</a:t>
            </a:r>
          </a:p>
          <a:p>
            <a:pPr marL="0" indent="0">
              <a:buNone/>
            </a:pPr>
            <a:r>
              <a:rPr lang="hr-HR" b="1" dirty="0" smtClean="0"/>
              <a:t>-nađite se i razgovarajte u parku, na ulici 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3500845"/>
            <a:ext cx="4637314" cy="23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b="1" dirty="0" smtClean="0"/>
              <a:t> </a:t>
            </a:r>
            <a:r>
              <a:rPr lang="hr-HR" sz="3600" b="1" dirty="0" smtClean="0"/>
              <a:t>  PROJEKT: </a:t>
            </a:r>
            <a:r>
              <a:rPr lang="hr-HR" sz="3600" b="1" i="1" dirty="0" smtClean="0"/>
              <a:t>ŽELIM ZNATI VIŠE</a:t>
            </a:r>
          </a:p>
          <a:p>
            <a:pPr marL="0" indent="0" algn="ctr">
              <a:buNone/>
            </a:pPr>
            <a:r>
              <a:rPr lang="hr-HR" sz="3600" b="1" dirty="0"/>
              <a:t> </a:t>
            </a:r>
            <a:r>
              <a:rPr lang="hr-HR" sz="3600" b="1" dirty="0" smtClean="0"/>
              <a:t>  ZA VAS ISTRAŽILI I IZRADILI UČENICI </a:t>
            </a:r>
          </a:p>
          <a:p>
            <a:pPr marL="0" indent="0" algn="ctr">
              <a:buNone/>
            </a:pPr>
            <a:r>
              <a:rPr lang="hr-HR" sz="3600" b="1" dirty="0"/>
              <a:t> </a:t>
            </a:r>
            <a:r>
              <a:rPr lang="hr-HR" sz="3600" b="1" dirty="0" smtClean="0"/>
              <a:t>5. A RAZREDA</a:t>
            </a:r>
            <a:endParaRPr lang="hr-H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4386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0135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38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IGRA I IGRANJE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-IGRA: aktivnost jedne ili više osoba koja služi za razonodu i zabavu</a:t>
            </a:r>
          </a:p>
          <a:p>
            <a:pPr marL="0" indent="0">
              <a:buNone/>
            </a:pPr>
            <a:r>
              <a:rPr lang="hr-HR" dirty="0" smtClean="0"/>
              <a:t>-BIT IGRE: postići neki cilj, ali pridržavati se pravila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1" y="3670479"/>
            <a:ext cx="5731099" cy="23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igara: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r-HR" dirty="0" smtClean="0"/>
              <a:t>Igra </a:t>
            </a:r>
            <a:r>
              <a:rPr lang="hr-HR" dirty="0"/>
              <a:t>na ploči</a:t>
            </a:r>
          </a:p>
          <a:p>
            <a:pPr lvl="0"/>
            <a:r>
              <a:rPr lang="hr-HR" dirty="0"/>
              <a:t>Igra s kartama</a:t>
            </a:r>
          </a:p>
          <a:p>
            <a:pPr lvl="0"/>
            <a:r>
              <a:rPr lang="hr-HR" dirty="0"/>
              <a:t>Igra s loptom</a:t>
            </a:r>
          </a:p>
          <a:p>
            <a:pPr lvl="0"/>
            <a:r>
              <a:rPr lang="hr-HR" dirty="0"/>
              <a:t>Govorna igra</a:t>
            </a:r>
          </a:p>
          <a:p>
            <a:pPr lvl="0"/>
            <a:r>
              <a:rPr lang="hr-HR" dirty="0"/>
              <a:t>Igra s olovkom i papirom</a:t>
            </a:r>
          </a:p>
          <a:p>
            <a:pPr lvl="0"/>
            <a:r>
              <a:rPr lang="hr-HR" dirty="0"/>
              <a:t>Igra igranja uloga</a:t>
            </a:r>
          </a:p>
          <a:p>
            <a:pPr lvl="0"/>
            <a:r>
              <a:rPr lang="hr-HR" dirty="0"/>
              <a:t>Računalna igra</a:t>
            </a:r>
          </a:p>
          <a:p>
            <a:pPr lvl="0"/>
            <a:r>
              <a:rPr lang="hr-HR" dirty="0"/>
              <a:t>Igra s kockama</a:t>
            </a:r>
          </a:p>
          <a:p>
            <a:pPr lvl="0"/>
            <a:r>
              <a:rPr lang="hr-HR" dirty="0"/>
              <a:t>Enigmatika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88" y="2285999"/>
            <a:ext cx="2724150" cy="1676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135">
            <a:off x="4685210" y="3082834"/>
            <a:ext cx="2019317" cy="204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24" y="1769531"/>
            <a:ext cx="9601196" cy="3318936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 smtClean="0"/>
              <a:t>Djeca u igri koriste sve što im se nađe pri ruci te najviše koriste svoju maštu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zato ne možemo </a:t>
            </a:r>
            <a:r>
              <a:rPr lang="hr-HR" dirty="0" smtClean="0"/>
              <a:t>nabrojati </a:t>
            </a:r>
            <a:r>
              <a:rPr lang="hr-HR" dirty="0"/>
              <a:t>sve vrste igara </a:t>
            </a:r>
          </a:p>
          <a:p>
            <a:r>
              <a:rPr lang="hr-HR" dirty="0"/>
              <a:t>Igre služe djeci da potiču svoju maštu te tako razvijaju svoj mozak i svoju inteligenciju.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80" y="3862257"/>
            <a:ext cx="4623516" cy="245242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9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IGRE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-igre su stare kao i čovječanstvo</a:t>
            </a:r>
          </a:p>
          <a:p>
            <a:pPr marL="0" indent="0">
              <a:buNone/>
            </a:pPr>
            <a:r>
              <a:rPr lang="hr-HR" dirty="0" smtClean="0"/>
              <a:t>-jedan od prvih teoretičara igre je austrijski filozof Ludwig Wittgenstein</a:t>
            </a:r>
          </a:p>
          <a:p>
            <a:pPr marL="0" indent="0">
              <a:buNone/>
            </a:pPr>
            <a:r>
              <a:rPr lang="hr-HR" dirty="0" smtClean="0"/>
              <a:t>-inače: bavio se filozofijom i logikom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3489075"/>
            <a:ext cx="2476650" cy="26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IGRE U POVIJESTI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-rekviziti</a:t>
            </a:r>
            <a:r>
              <a:rPr lang="hr-HR" b="1" dirty="0" smtClean="0"/>
              <a:t>: jednostavno </a:t>
            </a:r>
            <a:r>
              <a:rPr lang="hr-HR" b="1" dirty="0" smtClean="0"/>
              <a:t>izrađeni </a:t>
            </a:r>
            <a:r>
              <a:rPr lang="hr-HR" b="1" dirty="0" smtClean="0"/>
              <a:t>u kući </a:t>
            </a:r>
            <a:r>
              <a:rPr lang="hr-HR" b="1" dirty="0" smtClean="0"/>
              <a:t>ili nađeni u prirodi: kamenčići, drveni štapići, krpene lopte, lopte od životinjske dlake, šibe, štrikovi od konoplje i lana i sl.</a:t>
            </a:r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696789"/>
            <a:ext cx="3219450" cy="1996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2" y="3544568"/>
            <a:ext cx="4004346" cy="23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4275" y="2285999"/>
            <a:ext cx="6375043" cy="400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03" y="1063599"/>
            <a:ext cx="3757980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Mjesto i vrijeme igranja: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r-HR" b="1" dirty="0"/>
              <a:t>n</a:t>
            </a:r>
            <a:r>
              <a:rPr lang="hr-HR" b="1" dirty="0" smtClean="0"/>
              <a:t>a ispaši</a:t>
            </a:r>
          </a:p>
          <a:p>
            <a:pPr>
              <a:buFontTx/>
              <a:buChar char="-"/>
            </a:pPr>
            <a:r>
              <a:rPr lang="hr-HR" b="1" dirty="0" smtClean="0"/>
              <a:t>vrijeme blagdana </a:t>
            </a:r>
            <a:r>
              <a:rPr lang="hr-HR" dirty="0" smtClean="0"/>
              <a:t>(kada nisu morale vesti, plesti ili čuvati mlađu braću i sestre)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32" y="3618963"/>
            <a:ext cx="4492311" cy="27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4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623</Words>
  <Application>Microsoft Office PowerPoint</Application>
  <PresentationFormat>Široki zaslon</PresentationFormat>
  <Paragraphs>88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IGRANJE</vt:lpstr>
      <vt:lpstr>Cilj projekta:</vt:lpstr>
      <vt:lpstr>IGRA I IGRANJE</vt:lpstr>
      <vt:lpstr>Vrste igara:</vt:lpstr>
      <vt:lpstr>PowerPoint prezentacija</vt:lpstr>
      <vt:lpstr>POVIJEST IGRE</vt:lpstr>
      <vt:lpstr>IGRE U POVIJESTI</vt:lpstr>
      <vt:lpstr>PowerPoint prezentacija</vt:lpstr>
      <vt:lpstr>Mjesto i vrijeme igranja:</vt:lpstr>
      <vt:lpstr>Još starih igara...</vt:lpstr>
      <vt:lpstr>BLIŠKA</vt:lpstr>
      <vt:lpstr>KLJUKE</vt:lpstr>
      <vt:lpstr>Danas...</vt:lpstr>
      <vt:lpstr>Najviše djeca provode vremen UZ VIDEOIGRICE</vt:lpstr>
      <vt:lpstr>VIDEO IGRICE</vt:lpstr>
      <vt:lpstr>Video igrice...</vt:lpstr>
      <vt:lpstr>Što učiniti?</vt:lpstr>
      <vt:lpstr>Nemojte si ovo dozvoliti...</vt:lpstr>
      <vt:lpstr>Istražili smo što su se naši roditelji igrali?</vt:lpstr>
      <vt:lpstr>Savjeti….</vt:lpstr>
      <vt:lpstr>HVALA NA PAŽNJI!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IGRANJE</dc:title>
  <dc:creator>VCE 17</dc:creator>
  <cp:lastModifiedBy>User</cp:lastModifiedBy>
  <cp:revision>23</cp:revision>
  <dcterms:created xsi:type="dcterms:W3CDTF">2016-01-18T09:02:22Z</dcterms:created>
  <dcterms:modified xsi:type="dcterms:W3CDTF">2016-02-26T10:41:17Z</dcterms:modified>
</cp:coreProperties>
</file>