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49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16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51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77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97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27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98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22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07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6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21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58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5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5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293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286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6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423A6B-2AD0-43B8-9D39-9CFFCB159387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9FEFDF-2C43-4BEE-82D3-526A8E2B0B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57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 SE TO ŠALI S MOJIM PODAtCIMA?</a:t>
            </a:r>
            <a:endParaRPr lang="hr-H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2900" y="520700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CILJEVI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4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Jačati svijest o važnosti zaštite osobnih podataka i prava na privatnost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Promicanje javne svijesti o rizicima, pravilima, zaštitinim mjerama i pravima vezano uz obradu osobnih podataka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Edukacija učenika koji ne znaju primjereno koristiti osobne podatke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774700"/>
            <a:ext cx="869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SU OSOBNI PODATCI?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2120900"/>
            <a:ext cx="1021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Osobni podatci znače svaku informaciju koja se odnosi na identificiranog pojedinca ili pojedinca koji se može identificirati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zaštitu osobnih podataka jedno je od temeljnih prava svakog čovjeka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Svrha zaštite osobnih podataka je zaštita privatnog života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506274"/>
            <a:ext cx="1145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ZAŠTITITI SVOJE OSOBNE PODATKE?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300" y="2260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>
              <a:latin typeface="Times New Roman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900" y="3035300"/>
            <a:ext cx="450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sz="2400" dirty="0">
              <a:latin typeface="Times New Roman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2349500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2260601"/>
            <a:ext cx="1150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privatnost svakog pojedinca zaštićeno je prije svega Ustavom Republike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Hrvatske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3496965"/>
            <a:ext cx="1150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„Svakom se jamči sigurnost i tajnost osobnih podataka. Bez privole ispitanika, osobni se podaci mogu prikupljati, obrađivati i koristiti samo uz uvjete određene zakonom.</a:t>
            </a:r>
          </a:p>
        </p:txBody>
      </p:sp>
    </p:spTree>
    <p:extLst>
      <p:ext uri="{BB962C8B-B14F-4D97-AF65-F5344CB8AC3E}">
        <p14:creationId xmlns:p14="http://schemas.microsoft.com/office/powerpoint/2010/main" val="70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" y="0"/>
            <a:ext cx="1197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1029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2209800"/>
            <a:ext cx="1117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 </a:t>
            </a:r>
            <a:r>
              <a:rPr lang="hr-H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osobne podatke daješ samo za konkretnu stvar, biti na oprezu, sve provjeravati</a:t>
            </a:r>
          </a:p>
        </p:txBody>
      </p:sp>
    </p:spTree>
    <p:extLst>
      <p:ext uri="{BB962C8B-B14F-4D97-AF65-F5344CB8AC3E}">
        <p14:creationId xmlns:p14="http://schemas.microsoft.com/office/powerpoint/2010/main" val="27404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451100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/>
              <a:t>8.A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30166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133</TotalTime>
  <Words>152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Times New Roman Roman</vt:lpstr>
      <vt:lpstr>Tw Cen MT</vt:lpstr>
      <vt:lpstr>Wingdings</vt:lpstr>
      <vt:lpstr>Droplet</vt:lpstr>
      <vt:lpstr>TKO SE TO ŠALI S MOJIM PODAtCIMA?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SE TO ŠALI S MOJIM PODACIMA?</dc:title>
  <dc:creator>Moj</dc:creator>
  <cp:lastModifiedBy>Josip Mažar</cp:lastModifiedBy>
  <cp:revision>15</cp:revision>
  <dcterms:created xsi:type="dcterms:W3CDTF">2017-03-08T15:21:15Z</dcterms:created>
  <dcterms:modified xsi:type="dcterms:W3CDTF">2017-03-24T09:18:04Z</dcterms:modified>
</cp:coreProperties>
</file>