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  <p:sldMasterId id="2147483711" r:id="rId2"/>
  </p:sldMasterIdLst>
  <p:notesMasterIdLst>
    <p:notesMasterId r:id="rId46"/>
  </p:notesMasterIdLst>
  <p:sldIdLst>
    <p:sldId id="256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</p:sldIdLst>
  <p:sldSz cx="9144000" cy="5143500" type="screen16x9"/>
  <p:notesSz cx="6858000" cy="9144000"/>
  <p:embeddedFontLst>
    <p:embeddedFont>
      <p:font typeface="Source Sans Pr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78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95533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9" name="Shape 7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9" name="Shape 7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1" name="Shape 7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3" name="Shape 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8" name="Shape 7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5" name="Shape 6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0" name="Shape 8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5" name="Shape 8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Shape 8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Shape 8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Shape 8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Shape 8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Shape 8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Shape 8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Shape 8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6" name="Shape 6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Shape 8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Shape 8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Shape 9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3" name="Shape 7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4" name="Shape 7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8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368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523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ftr" idx="11"/>
          </p:nvPr>
        </p:nvSpPr>
        <p:spPr>
          <a:xfrm>
            <a:off x="3581400" y="57150"/>
            <a:ext cx="2895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229600" y="4855464"/>
            <a:ext cx="759000" cy="18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aslovni slajd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Shape 205"/>
          <p:cNvCxnSpPr/>
          <p:nvPr/>
        </p:nvCxnSpPr>
        <p:spPr>
          <a:xfrm>
            <a:off x="514350" y="4012426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Shape 206"/>
          <p:cNvSpPr txBox="1">
            <a:spLocks noGrp="1"/>
          </p:cNvSpPr>
          <p:nvPr>
            <p:ph type="ctrTitle"/>
          </p:nvPr>
        </p:nvSpPr>
        <p:spPr>
          <a:xfrm>
            <a:off x="381000" y="3640058"/>
            <a:ext cx="8458200" cy="91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  <a:defRPr sz="24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8229600" y="4855464"/>
            <a:ext cx="759000" cy="18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Zaglavlje odjeljka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Shape 212"/>
          <p:cNvCxnSpPr/>
          <p:nvPr/>
        </p:nvCxnSpPr>
        <p:spPr>
          <a:xfrm>
            <a:off x="514350" y="2583676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rgbClr val="DCD0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80475" y="2210314"/>
            <a:ext cx="8686800" cy="88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sadržaja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01752" y="342900"/>
            <a:ext cx="8686800" cy="63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191000" cy="35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9397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72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6857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343400" cy="35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9397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72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6857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Usporedba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04800" y="4057650"/>
            <a:ext cx="8610600" cy="66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281444" y="500063"/>
            <a:ext cx="4290600" cy="4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AF76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2"/>
          </p:nvPr>
        </p:nvSpPr>
        <p:spPr>
          <a:xfrm>
            <a:off x="4645025" y="500063"/>
            <a:ext cx="4292100" cy="4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0" i="0" u="none" strike="noStrike" cap="none">
                <a:solidFill>
                  <a:srgbClr val="AF76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3"/>
          </p:nvPr>
        </p:nvSpPr>
        <p:spPr>
          <a:xfrm>
            <a:off x="281444" y="987028"/>
            <a:ext cx="4290600" cy="295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295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6857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863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4"/>
          </p:nvPr>
        </p:nvSpPr>
        <p:spPr>
          <a:xfrm>
            <a:off x="4648730" y="987028"/>
            <a:ext cx="4288500" cy="295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295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6857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863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34" name="Shape 234"/>
          <p:cNvCxnSpPr/>
          <p:nvPr/>
        </p:nvCxnSpPr>
        <p:spPr>
          <a:xfrm>
            <a:off x="514350" y="4514850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amo naslov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01752" y="342900"/>
            <a:ext cx="8686800" cy="63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azno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Sadržaj s opisom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Shape 245"/>
          <p:cNvCxnSpPr/>
          <p:nvPr/>
        </p:nvCxnSpPr>
        <p:spPr>
          <a:xfrm>
            <a:off x="514350" y="4386838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457200" y="4114800"/>
            <a:ext cx="8458200" cy="39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3008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2"/>
          </p:nvPr>
        </p:nvSpPr>
        <p:spPr>
          <a:xfrm>
            <a:off x="3575050" y="457200"/>
            <a:ext cx="53403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8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368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523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Slika s opisom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pic" idx="2"/>
          </p:nvPr>
        </p:nvSpPr>
        <p:spPr>
          <a:xfrm>
            <a:off x="3505200" y="462475"/>
            <a:ext cx="5029200" cy="274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reflection stA="49000" endA="500" endPos="10000" dist="900" dir="5400000" fadeDir="5400012" sy="-90000" algn="bl" rotWithShape="0"/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368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523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81000" y="3745320"/>
            <a:ext cx="5867400" cy="39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381000" y="4149913"/>
            <a:ext cx="5867400" cy="57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98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790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+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39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✕"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48589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Noto Sans Symbols"/>
              <a:buChar char="✱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540"/>
              <a:buFont typeface="Noto Sans Symbols"/>
              <a:buChar char="✕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slov i okomiti teks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 rot="5400000">
            <a:off x="2950950" y="-1480528"/>
            <a:ext cx="3394500" cy="868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8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368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523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Okomiti naslov i teks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 rot="5400000">
            <a:off x="5578050" y="1691907"/>
            <a:ext cx="4388700" cy="18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 rot="5400000">
            <a:off x="1387050" y="-517893"/>
            <a:ext cx="4388700" cy="624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8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368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523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Shape 190"/>
          <p:cNvCxnSpPr/>
          <p:nvPr/>
        </p:nvCxnSpPr>
        <p:spPr>
          <a:xfrm>
            <a:off x="514350" y="788174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58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3683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523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9144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066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06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2191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dt" idx="10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124200" y="57150"/>
            <a:ext cx="3352800" cy="21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400"/>
              <a:buFont typeface="Source Sans Pro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8229600" y="4857750"/>
            <a:ext cx="7620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8E28"/>
              </a:buClr>
              <a:buSzPts val="1200"/>
              <a:buFont typeface="Source Sans Pro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200" b="0" i="0" u="none" strike="noStrike" cap="none">
              <a:solidFill>
                <a:srgbClr val="D28E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 rtl="0">
              <a:spcBef>
                <a:spcPts val="0"/>
              </a:spcBef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cxnSp>
        <p:nvCxnSpPr>
          <p:cNvPr id="196" name="Shape 196"/>
          <p:cNvCxnSpPr/>
          <p:nvPr/>
        </p:nvCxnSpPr>
        <p:spPr>
          <a:xfrm>
            <a:off x="514350" y="788174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14350" y="793490"/>
            <a:ext cx="8629500" cy="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ctrTitle"/>
          </p:nvPr>
        </p:nvSpPr>
        <p:spPr>
          <a:xfrm>
            <a:off x="-142575" y="1399225"/>
            <a:ext cx="4794900" cy="105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en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VATRA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6479225" y="4616550"/>
            <a:ext cx="2468700" cy="40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0" y="0"/>
            <a:ext cx="89122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Shape 7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75" y="0"/>
            <a:ext cx="88766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025" y="0"/>
            <a:ext cx="89301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48" name="Shape 7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3675"/>
            <a:ext cx="9144000" cy="494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75" y="0"/>
            <a:ext cx="889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9" name="Shape 759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0" name="Shape 7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025" y="0"/>
            <a:ext cx="88935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Shape 7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0" y="80200"/>
            <a:ext cx="8885550" cy="500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Shape 7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425" y="98025"/>
            <a:ext cx="8885548" cy="490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Shape 7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50" y="106950"/>
            <a:ext cx="8778600" cy="498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75" y="106950"/>
            <a:ext cx="8814251" cy="49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Shape 6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6575" y="44550"/>
            <a:ext cx="4273866" cy="50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Shape 688"/>
          <p:cNvSpPr txBox="1"/>
          <p:nvPr/>
        </p:nvSpPr>
        <p:spPr>
          <a:xfrm>
            <a:off x="169325" y="347575"/>
            <a:ext cx="2584500" cy="114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FRAKTALI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Shape 7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00" y="142600"/>
            <a:ext cx="8841002" cy="489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92" name="Shape 7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0" y="115850"/>
            <a:ext cx="8991499" cy="49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Shape 7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00" y="0"/>
            <a:ext cx="8912299" cy="507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Shape 8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50" y="53475"/>
            <a:ext cx="8751851" cy="499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Shape 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025" y="71850"/>
            <a:ext cx="8947949" cy="49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Shape 8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50" y="80200"/>
            <a:ext cx="8858826" cy="49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Shape 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875" y="633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Shape 8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225" y="989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Shape 8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078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Shape 8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350" y="1167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Shape 6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0" y="42975"/>
            <a:ext cx="8992502" cy="505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Shape 8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350" y="11675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102" y="11675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Shape 8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500" y="1167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Shape 8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625" y="11675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Shape 8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350" y="900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Shape 8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800" y="811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Shape 8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500" y="811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Shape 8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07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Shape 8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700" y="989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Shape 8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625" y="722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Shape 8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525" y="722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>
            <a:spLocks noGrp="1"/>
          </p:cNvSpPr>
          <p:nvPr>
            <p:ph type="title"/>
          </p:nvPr>
        </p:nvSpPr>
        <p:spPr>
          <a:xfrm>
            <a:off x="304800" y="342900"/>
            <a:ext cx="8686800" cy="6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9" name="Shape 699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00" name="Shape 700"/>
          <p:cNvPicPr preferRelativeResize="0"/>
          <p:nvPr/>
        </p:nvPicPr>
        <p:blipFill rotWithShape="1">
          <a:blip r:embed="rId3">
            <a:alphaModFix/>
          </a:blip>
          <a:srcRect t="5802"/>
          <a:stretch/>
        </p:blipFill>
        <p:spPr>
          <a:xfrm>
            <a:off x="0" y="80200"/>
            <a:ext cx="9083902" cy="501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Shape 8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150" y="989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Shape 8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225" y="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Shape 8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989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Shape 9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650" y="90025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hape 7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5" y="0"/>
            <a:ext cx="9001398" cy="509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Shape 7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50" y="0"/>
            <a:ext cx="89390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Shape 7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00" y="0"/>
            <a:ext cx="89479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304800" y="1165622"/>
            <a:ext cx="86868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21" name="Shape 7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200"/>
            <a:ext cx="9144000" cy="500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Shape 7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5" y="0"/>
            <a:ext cx="90103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tovanje">
  <a:themeElements>
    <a:clrScheme name="Putovanje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Prikaz na zaslonu (16:9)</PresentationFormat>
  <Paragraphs>2</Paragraphs>
  <Slides>43</Slides>
  <Notes>43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43</vt:i4>
      </vt:variant>
    </vt:vector>
  </HeadingPairs>
  <TitlesOfParts>
    <vt:vector size="48" baseType="lpstr">
      <vt:lpstr>Arial</vt:lpstr>
      <vt:lpstr>Noto Sans Symbols</vt:lpstr>
      <vt:lpstr>Source Sans Pro</vt:lpstr>
      <vt:lpstr>Simple Light</vt:lpstr>
      <vt:lpstr>Putovanje</vt:lpstr>
      <vt:lpstr>VATRA</vt:lpstr>
      <vt:lpstr>PowerPointova prezentacija</vt:lpstr>
      <vt:lpstr>PowerPointova prezentacija</vt:lpstr>
      <vt:lpstr> 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VATRA</dc:title>
  <dc:creator>Zrinka</dc:creator>
  <cp:lastModifiedBy>Zrinka</cp:lastModifiedBy>
  <cp:revision>1</cp:revision>
  <dcterms:modified xsi:type="dcterms:W3CDTF">2017-12-07T11:40:48Z</dcterms:modified>
</cp:coreProperties>
</file>