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rednji stil 2 - Isticanj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Srednji stil 4 - Isticanj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038-D92F-4B14-A4FC-85B64B196F67}" type="datetimeFigureOut">
              <a:rPr lang="hr-HR" smtClean="0"/>
              <a:t>29.2.2016.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9ED4C-F628-4B6D-A051-028FDCD23B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9706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038-D92F-4B14-A4FC-85B64B196F67}" type="datetimeFigureOut">
              <a:rPr lang="hr-HR" smtClean="0"/>
              <a:t>29.2.2016.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9ED4C-F628-4B6D-A051-028FDCD23B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1480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038-D92F-4B14-A4FC-85B64B196F67}" type="datetimeFigureOut">
              <a:rPr lang="hr-HR" smtClean="0"/>
              <a:t>29.2.2016.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9ED4C-F628-4B6D-A051-028FDCD23B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46191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038-D92F-4B14-A4FC-85B64B196F67}" type="datetimeFigureOut">
              <a:rPr lang="hr-HR" smtClean="0"/>
              <a:t>29.2.2016.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9ED4C-F628-4B6D-A051-028FDCD23B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33563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038-D92F-4B14-A4FC-85B64B196F67}" type="datetimeFigureOut">
              <a:rPr lang="hr-HR" smtClean="0"/>
              <a:t>29.2.2016.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9ED4C-F628-4B6D-A051-028FDCD23B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09844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038-D92F-4B14-A4FC-85B64B196F67}" type="datetimeFigureOut">
              <a:rPr lang="hr-HR" smtClean="0"/>
              <a:t>29.2.2016.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9ED4C-F628-4B6D-A051-028FDCD23B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52258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038-D92F-4B14-A4FC-85B64B196F67}" type="datetimeFigureOut">
              <a:rPr lang="hr-HR" smtClean="0"/>
              <a:t>29.2.2016.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9ED4C-F628-4B6D-A051-028FDCD23B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64844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038-D92F-4B14-A4FC-85B64B196F67}" type="datetimeFigureOut">
              <a:rPr lang="hr-HR" smtClean="0"/>
              <a:t>29.2.2016.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9ED4C-F628-4B6D-A051-028FDCD23B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1546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038-D92F-4B14-A4FC-85B64B196F67}" type="datetimeFigureOut">
              <a:rPr lang="hr-HR" smtClean="0"/>
              <a:t>29.2.2016.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9ED4C-F628-4B6D-A051-028FDCD23B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80180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038-D92F-4B14-A4FC-85B64B196F67}" type="datetimeFigureOut">
              <a:rPr lang="hr-HR" smtClean="0"/>
              <a:t>29.2.2016.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9ED4C-F628-4B6D-A051-028FDCD23B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55227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D038-D92F-4B14-A4FC-85B64B196F67}" type="datetimeFigureOut">
              <a:rPr lang="hr-HR" smtClean="0"/>
              <a:t>29.2.2016.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9ED4C-F628-4B6D-A051-028FDCD23B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4295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6D038-D92F-4B14-A4FC-85B64B196F67}" type="datetimeFigureOut">
              <a:rPr lang="hr-HR" smtClean="0"/>
              <a:t>29.2.2016.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9ED4C-F628-4B6D-A051-028FDCD23B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03109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čenik14.Dijana-Računalo\AppData\Local\Microsoft\Windows\Temporary Internet Files\Content.IE5\ENIACT2K\1280px-Livada_srna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ic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112590"/>
              </p:ext>
            </p:extLst>
          </p:nvPr>
        </p:nvGraphicFramePr>
        <p:xfrm>
          <a:off x="857672" y="1052736"/>
          <a:ext cx="7428656" cy="4320479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857164"/>
                <a:gridCol w="1857164"/>
                <a:gridCol w="1857164"/>
                <a:gridCol w="1857164"/>
              </a:tblGrid>
              <a:tr h="715158">
                <a:tc>
                  <a:txBody>
                    <a:bodyPr/>
                    <a:lstStyle/>
                    <a:p>
                      <a:r>
                        <a:rPr lang="hr-HR" b="0" dirty="0" smtClean="0"/>
                        <a:t>PROLJEĆE</a:t>
                      </a:r>
                      <a:endParaRPr lang="hr-H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b="0" dirty="0" smtClean="0"/>
                        <a:t>5</a:t>
                      </a:r>
                      <a:r>
                        <a:rPr lang="hr-HR" b="0" baseline="0" dirty="0" smtClean="0"/>
                        <a:t> LATICA</a:t>
                      </a:r>
                      <a:endParaRPr lang="hr-H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b="0" dirty="0" smtClean="0"/>
                        <a:t>JESTIVA</a:t>
                      </a:r>
                      <a:endParaRPr lang="hr-H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b="0" dirty="0" smtClean="0"/>
                        <a:t>JAK MIRIS</a:t>
                      </a:r>
                      <a:endParaRPr lang="hr-HR" b="0" dirty="0"/>
                    </a:p>
                  </a:txBody>
                  <a:tcPr/>
                </a:tc>
              </a:tr>
              <a:tr h="744689">
                <a:tc>
                  <a:txBody>
                    <a:bodyPr/>
                    <a:lstStyle/>
                    <a:p>
                      <a:r>
                        <a:rPr lang="hr-HR" dirty="0" smtClean="0"/>
                        <a:t>BIJELA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ŽUTA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RUŽIČASTA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U SVIM BOJAMA</a:t>
                      </a:r>
                      <a:endParaRPr lang="hr-HR" dirty="0"/>
                    </a:p>
                  </a:txBody>
                  <a:tcPr/>
                </a:tc>
              </a:tr>
              <a:tr h="715158">
                <a:tc>
                  <a:txBody>
                    <a:bodyPr/>
                    <a:lstStyle/>
                    <a:p>
                      <a:r>
                        <a:rPr lang="hr-HR" dirty="0" smtClean="0"/>
                        <a:t>OŽUJAK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LJEKOVITA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ZAŠTIĆENA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LUKOVICA</a:t>
                      </a:r>
                      <a:endParaRPr lang="hr-HR" dirty="0"/>
                    </a:p>
                  </a:txBody>
                  <a:tcPr/>
                </a:tc>
              </a:tr>
              <a:tr h="715158">
                <a:tc>
                  <a:txBody>
                    <a:bodyPr/>
                    <a:lstStyle/>
                    <a:p>
                      <a:r>
                        <a:rPr lang="hr-HR" dirty="0" smtClean="0"/>
                        <a:t>ZAŠTIĆENA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LIVADA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10 cm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6</a:t>
                      </a:r>
                      <a:r>
                        <a:rPr lang="hr-HR" baseline="0" dirty="0" smtClean="0"/>
                        <a:t> LATICA</a:t>
                      </a:r>
                      <a:endParaRPr lang="hr-HR" dirty="0"/>
                    </a:p>
                  </a:txBody>
                  <a:tcPr/>
                </a:tc>
              </a:tr>
              <a:tr h="715158">
                <a:tc>
                  <a:txBody>
                    <a:bodyPr/>
                    <a:lstStyle/>
                    <a:p>
                      <a:r>
                        <a:rPr lang="hr-HR" dirty="0" smtClean="0"/>
                        <a:t>VISIBABA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JAGLAC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PASJI ZUB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ŠAFRAN</a:t>
                      </a:r>
                      <a:endParaRPr lang="hr-HR" dirty="0"/>
                    </a:p>
                  </a:txBody>
                  <a:tcPr/>
                </a:tc>
              </a:tr>
              <a:tr h="715158">
                <a:tc gridSpan="4">
                  <a:txBody>
                    <a:bodyPr/>
                    <a:lstStyle/>
                    <a:p>
                      <a:pPr algn="ctr"/>
                      <a:r>
                        <a:rPr lang="hr-HR" sz="4000" dirty="0" smtClean="0"/>
                        <a:t>PROLJETNICE</a:t>
                      </a:r>
                      <a:endParaRPr lang="hr-HR" sz="4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Pravokutnik 5"/>
          <p:cNvSpPr/>
          <p:nvPr/>
        </p:nvSpPr>
        <p:spPr>
          <a:xfrm>
            <a:off x="827584" y="1052736"/>
            <a:ext cx="1872208" cy="720080"/>
          </a:xfrm>
          <a:prstGeom prst="rect">
            <a:avLst/>
          </a:prstGeom>
          <a:gradFill>
            <a:gsLst>
              <a:gs pos="0">
                <a:srgbClr val="00B050"/>
              </a:gs>
              <a:gs pos="4700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rPr>
              <a:t>A1</a:t>
            </a:r>
            <a:endParaRPr lang="hr-HR" sz="28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a:endParaRPr>
          </a:p>
        </p:txBody>
      </p:sp>
      <p:sp>
        <p:nvSpPr>
          <p:cNvPr id="8" name="Pravokutnik 7"/>
          <p:cNvSpPr/>
          <p:nvPr/>
        </p:nvSpPr>
        <p:spPr>
          <a:xfrm>
            <a:off x="827584" y="1772250"/>
            <a:ext cx="1872208" cy="720080"/>
          </a:xfrm>
          <a:prstGeom prst="rect">
            <a:avLst/>
          </a:prstGeom>
          <a:gradFill>
            <a:gsLst>
              <a:gs pos="0">
                <a:srgbClr val="00B050"/>
              </a:gs>
              <a:gs pos="4700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rPr>
              <a:t>A2</a:t>
            </a:r>
            <a:endParaRPr lang="hr-HR" sz="28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a:endParaRPr>
          </a:p>
        </p:txBody>
      </p:sp>
      <p:sp>
        <p:nvSpPr>
          <p:cNvPr id="9" name="Pravokutnik 8"/>
          <p:cNvSpPr/>
          <p:nvPr/>
        </p:nvSpPr>
        <p:spPr>
          <a:xfrm>
            <a:off x="827584" y="2492896"/>
            <a:ext cx="1872208" cy="720080"/>
          </a:xfrm>
          <a:prstGeom prst="rect">
            <a:avLst/>
          </a:prstGeom>
          <a:gradFill>
            <a:gsLst>
              <a:gs pos="0">
                <a:srgbClr val="00B050"/>
              </a:gs>
              <a:gs pos="4700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rPr>
              <a:t>A3</a:t>
            </a:r>
            <a:endParaRPr lang="hr-HR" sz="28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a:endParaRPr>
          </a:p>
        </p:txBody>
      </p:sp>
      <p:sp>
        <p:nvSpPr>
          <p:cNvPr id="10" name="Pravokutnik 9"/>
          <p:cNvSpPr/>
          <p:nvPr/>
        </p:nvSpPr>
        <p:spPr>
          <a:xfrm>
            <a:off x="2699792" y="1772250"/>
            <a:ext cx="1872208" cy="720080"/>
          </a:xfrm>
          <a:prstGeom prst="rect">
            <a:avLst/>
          </a:prstGeom>
          <a:gradFill>
            <a:gsLst>
              <a:gs pos="0">
                <a:srgbClr val="00B050"/>
              </a:gs>
              <a:gs pos="4700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rPr>
              <a:t>B2</a:t>
            </a:r>
            <a:endParaRPr lang="hr-HR" sz="28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a:endParaRPr>
          </a:p>
        </p:txBody>
      </p:sp>
      <p:sp>
        <p:nvSpPr>
          <p:cNvPr id="11" name="Pravokutnik 10"/>
          <p:cNvSpPr/>
          <p:nvPr/>
        </p:nvSpPr>
        <p:spPr>
          <a:xfrm>
            <a:off x="4565716" y="1772250"/>
            <a:ext cx="1872208" cy="720080"/>
          </a:xfrm>
          <a:prstGeom prst="rect">
            <a:avLst/>
          </a:prstGeom>
          <a:gradFill>
            <a:gsLst>
              <a:gs pos="0">
                <a:srgbClr val="00B050"/>
              </a:gs>
              <a:gs pos="4700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rPr>
              <a:t>C2</a:t>
            </a:r>
            <a:endParaRPr lang="hr-HR" sz="28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a:endParaRPr>
          </a:p>
        </p:txBody>
      </p:sp>
      <p:sp>
        <p:nvSpPr>
          <p:cNvPr id="12" name="Pravokutnik 11"/>
          <p:cNvSpPr/>
          <p:nvPr/>
        </p:nvSpPr>
        <p:spPr>
          <a:xfrm>
            <a:off x="6437924" y="1772816"/>
            <a:ext cx="1872208" cy="720080"/>
          </a:xfrm>
          <a:prstGeom prst="rect">
            <a:avLst/>
          </a:prstGeom>
          <a:gradFill>
            <a:gsLst>
              <a:gs pos="0">
                <a:srgbClr val="00B050"/>
              </a:gs>
              <a:gs pos="4700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rPr>
              <a:t>D2</a:t>
            </a:r>
            <a:endParaRPr lang="hr-HR" sz="28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a:endParaRPr>
          </a:p>
        </p:txBody>
      </p:sp>
      <p:sp>
        <p:nvSpPr>
          <p:cNvPr id="13" name="Pravokutnik 12"/>
          <p:cNvSpPr/>
          <p:nvPr/>
        </p:nvSpPr>
        <p:spPr>
          <a:xfrm>
            <a:off x="2699792" y="1052736"/>
            <a:ext cx="1872208" cy="720080"/>
          </a:xfrm>
          <a:prstGeom prst="rect">
            <a:avLst/>
          </a:prstGeom>
          <a:gradFill>
            <a:gsLst>
              <a:gs pos="0">
                <a:srgbClr val="00B050"/>
              </a:gs>
              <a:gs pos="4700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rPr>
              <a:t>B1</a:t>
            </a:r>
            <a:endParaRPr lang="hr-HR" sz="28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a:endParaRPr>
          </a:p>
        </p:txBody>
      </p:sp>
      <p:sp>
        <p:nvSpPr>
          <p:cNvPr id="14" name="Pravokutnik 13"/>
          <p:cNvSpPr/>
          <p:nvPr/>
        </p:nvSpPr>
        <p:spPr>
          <a:xfrm>
            <a:off x="4572000" y="1052736"/>
            <a:ext cx="1872208" cy="720080"/>
          </a:xfrm>
          <a:prstGeom prst="rect">
            <a:avLst/>
          </a:prstGeom>
          <a:gradFill>
            <a:gsLst>
              <a:gs pos="0">
                <a:srgbClr val="00B050"/>
              </a:gs>
              <a:gs pos="4700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rPr>
              <a:t>C1</a:t>
            </a:r>
            <a:endParaRPr lang="hr-HR" sz="28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a:endParaRPr>
          </a:p>
        </p:txBody>
      </p:sp>
      <p:sp>
        <p:nvSpPr>
          <p:cNvPr id="15" name="Pravokutnik 14"/>
          <p:cNvSpPr/>
          <p:nvPr/>
        </p:nvSpPr>
        <p:spPr>
          <a:xfrm>
            <a:off x="6437924" y="1052736"/>
            <a:ext cx="1872208" cy="720080"/>
          </a:xfrm>
          <a:prstGeom prst="rect">
            <a:avLst/>
          </a:prstGeom>
          <a:gradFill>
            <a:gsLst>
              <a:gs pos="0">
                <a:srgbClr val="00B050"/>
              </a:gs>
              <a:gs pos="4700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rPr>
              <a:t>D1</a:t>
            </a:r>
            <a:endParaRPr lang="hr-HR" sz="28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a:endParaRPr>
          </a:p>
        </p:txBody>
      </p:sp>
      <p:sp>
        <p:nvSpPr>
          <p:cNvPr id="16" name="Pravokutnik 15"/>
          <p:cNvSpPr/>
          <p:nvPr/>
        </p:nvSpPr>
        <p:spPr>
          <a:xfrm>
            <a:off x="2693508" y="2492330"/>
            <a:ext cx="1872208" cy="720080"/>
          </a:xfrm>
          <a:prstGeom prst="rect">
            <a:avLst/>
          </a:prstGeom>
          <a:gradFill>
            <a:gsLst>
              <a:gs pos="0">
                <a:srgbClr val="00B050"/>
              </a:gs>
              <a:gs pos="4700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rPr>
              <a:t>B3</a:t>
            </a:r>
            <a:endParaRPr lang="hr-HR" sz="28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a:endParaRPr>
          </a:p>
        </p:txBody>
      </p:sp>
      <p:sp>
        <p:nvSpPr>
          <p:cNvPr id="17" name="Pravokutnik 16"/>
          <p:cNvSpPr/>
          <p:nvPr/>
        </p:nvSpPr>
        <p:spPr>
          <a:xfrm>
            <a:off x="827584" y="3212976"/>
            <a:ext cx="1872208" cy="720080"/>
          </a:xfrm>
          <a:prstGeom prst="rect">
            <a:avLst/>
          </a:prstGeom>
          <a:gradFill>
            <a:gsLst>
              <a:gs pos="0">
                <a:srgbClr val="00B050"/>
              </a:gs>
              <a:gs pos="4700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rPr>
              <a:t>A4</a:t>
            </a:r>
            <a:endParaRPr lang="hr-HR" sz="28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a:endParaRPr>
          </a:p>
        </p:txBody>
      </p:sp>
      <p:sp>
        <p:nvSpPr>
          <p:cNvPr id="18" name="Pravokutnik 17"/>
          <p:cNvSpPr/>
          <p:nvPr/>
        </p:nvSpPr>
        <p:spPr>
          <a:xfrm>
            <a:off x="833488" y="3932490"/>
            <a:ext cx="1872208" cy="720080"/>
          </a:xfrm>
          <a:prstGeom prst="rect">
            <a:avLst/>
          </a:prstGeom>
          <a:gradFill>
            <a:gsLst>
              <a:gs pos="0">
                <a:srgbClr val="00B050"/>
              </a:gs>
              <a:gs pos="4700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rPr>
              <a:t>A</a:t>
            </a:r>
            <a:endParaRPr lang="hr-HR" sz="28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a:endParaRPr>
          </a:p>
        </p:txBody>
      </p:sp>
      <p:sp>
        <p:nvSpPr>
          <p:cNvPr id="19" name="Pravokutnik 18"/>
          <p:cNvSpPr/>
          <p:nvPr/>
        </p:nvSpPr>
        <p:spPr>
          <a:xfrm>
            <a:off x="2688216" y="3933056"/>
            <a:ext cx="1872208" cy="720080"/>
          </a:xfrm>
          <a:prstGeom prst="rect">
            <a:avLst/>
          </a:prstGeom>
          <a:gradFill>
            <a:gsLst>
              <a:gs pos="0">
                <a:srgbClr val="00B050"/>
              </a:gs>
              <a:gs pos="4700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rPr>
              <a:t>B</a:t>
            </a:r>
          </a:p>
        </p:txBody>
      </p:sp>
      <p:sp>
        <p:nvSpPr>
          <p:cNvPr id="20" name="Pravokutnik 19"/>
          <p:cNvSpPr/>
          <p:nvPr/>
        </p:nvSpPr>
        <p:spPr>
          <a:xfrm>
            <a:off x="4560424" y="3932490"/>
            <a:ext cx="1872208" cy="720080"/>
          </a:xfrm>
          <a:prstGeom prst="rect">
            <a:avLst/>
          </a:prstGeom>
          <a:gradFill>
            <a:gsLst>
              <a:gs pos="0">
                <a:srgbClr val="00B050"/>
              </a:gs>
              <a:gs pos="4700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rPr>
              <a:t>C</a:t>
            </a:r>
            <a:endParaRPr lang="hr-HR" sz="28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a:endParaRPr>
          </a:p>
        </p:txBody>
      </p:sp>
      <p:sp>
        <p:nvSpPr>
          <p:cNvPr id="21" name="Pravokutnik 20"/>
          <p:cNvSpPr/>
          <p:nvPr/>
        </p:nvSpPr>
        <p:spPr>
          <a:xfrm>
            <a:off x="6422148" y="3933056"/>
            <a:ext cx="1872208" cy="720080"/>
          </a:xfrm>
          <a:prstGeom prst="rect">
            <a:avLst/>
          </a:prstGeom>
          <a:gradFill>
            <a:gsLst>
              <a:gs pos="0">
                <a:srgbClr val="00B050"/>
              </a:gs>
              <a:gs pos="4700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rPr>
              <a:t>D</a:t>
            </a:r>
            <a:endParaRPr lang="hr-HR" sz="28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a:endParaRPr>
          </a:p>
        </p:txBody>
      </p:sp>
      <p:sp>
        <p:nvSpPr>
          <p:cNvPr id="22" name="Pravokutnik 21"/>
          <p:cNvSpPr/>
          <p:nvPr/>
        </p:nvSpPr>
        <p:spPr>
          <a:xfrm>
            <a:off x="6432632" y="3212410"/>
            <a:ext cx="1872208" cy="720080"/>
          </a:xfrm>
          <a:prstGeom prst="rect">
            <a:avLst/>
          </a:prstGeom>
          <a:gradFill>
            <a:gsLst>
              <a:gs pos="0">
                <a:srgbClr val="00B050"/>
              </a:gs>
              <a:gs pos="4700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rPr>
              <a:t>D4</a:t>
            </a:r>
            <a:endParaRPr lang="hr-HR" sz="28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a:endParaRPr>
          </a:p>
        </p:txBody>
      </p:sp>
      <p:sp>
        <p:nvSpPr>
          <p:cNvPr id="23" name="Pravokutnik 22"/>
          <p:cNvSpPr/>
          <p:nvPr/>
        </p:nvSpPr>
        <p:spPr>
          <a:xfrm>
            <a:off x="4560424" y="3212976"/>
            <a:ext cx="1872208" cy="720080"/>
          </a:xfrm>
          <a:prstGeom prst="rect">
            <a:avLst/>
          </a:prstGeom>
          <a:gradFill>
            <a:gsLst>
              <a:gs pos="0">
                <a:srgbClr val="00B050"/>
              </a:gs>
              <a:gs pos="4700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rPr>
              <a:t>C4</a:t>
            </a:r>
            <a:endParaRPr lang="hr-HR" sz="28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a:endParaRPr>
          </a:p>
        </p:txBody>
      </p:sp>
      <p:sp>
        <p:nvSpPr>
          <p:cNvPr id="24" name="Pravokutnik 23"/>
          <p:cNvSpPr/>
          <p:nvPr/>
        </p:nvSpPr>
        <p:spPr>
          <a:xfrm>
            <a:off x="6437924" y="2492330"/>
            <a:ext cx="1872208" cy="720080"/>
          </a:xfrm>
          <a:prstGeom prst="rect">
            <a:avLst/>
          </a:prstGeom>
          <a:gradFill>
            <a:gsLst>
              <a:gs pos="0">
                <a:srgbClr val="00B050"/>
              </a:gs>
              <a:gs pos="4700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rPr>
              <a:t>D3</a:t>
            </a:r>
            <a:endParaRPr lang="hr-HR" sz="28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a:endParaRPr>
          </a:p>
        </p:txBody>
      </p:sp>
      <p:sp>
        <p:nvSpPr>
          <p:cNvPr id="25" name="Pravokutnik 24"/>
          <p:cNvSpPr/>
          <p:nvPr/>
        </p:nvSpPr>
        <p:spPr>
          <a:xfrm>
            <a:off x="4565716" y="2492330"/>
            <a:ext cx="1872208" cy="720080"/>
          </a:xfrm>
          <a:prstGeom prst="rect">
            <a:avLst/>
          </a:prstGeom>
          <a:gradFill>
            <a:gsLst>
              <a:gs pos="0">
                <a:srgbClr val="00B050"/>
              </a:gs>
              <a:gs pos="4700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rPr>
              <a:t>C3</a:t>
            </a:r>
            <a:endParaRPr lang="hr-HR" sz="28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a:endParaRPr>
          </a:p>
        </p:txBody>
      </p:sp>
      <p:sp>
        <p:nvSpPr>
          <p:cNvPr id="26" name="Pravokutnik 25"/>
          <p:cNvSpPr/>
          <p:nvPr/>
        </p:nvSpPr>
        <p:spPr>
          <a:xfrm>
            <a:off x="2688216" y="3212410"/>
            <a:ext cx="1872208" cy="720080"/>
          </a:xfrm>
          <a:prstGeom prst="rect">
            <a:avLst/>
          </a:prstGeom>
          <a:gradFill>
            <a:gsLst>
              <a:gs pos="0">
                <a:srgbClr val="00B050"/>
              </a:gs>
              <a:gs pos="4700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rPr>
              <a:t>B4</a:t>
            </a:r>
            <a:endParaRPr lang="hr-HR" sz="28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a:endParaRPr>
          </a:p>
        </p:txBody>
      </p:sp>
      <p:sp>
        <p:nvSpPr>
          <p:cNvPr id="7" name="Pravokutnik 6"/>
          <p:cNvSpPr/>
          <p:nvPr/>
        </p:nvSpPr>
        <p:spPr>
          <a:xfrm>
            <a:off x="837967" y="4653136"/>
            <a:ext cx="7472165" cy="720080"/>
          </a:xfrm>
          <a:prstGeom prst="rect">
            <a:avLst/>
          </a:prstGeom>
          <a:gradFill>
            <a:gsLst>
              <a:gs pos="0">
                <a:srgbClr val="00B050"/>
              </a:gs>
              <a:gs pos="4700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dirty="0" smtClean="0">
                <a:ln>
                  <a:solidFill>
                    <a:schemeClr val="tx1"/>
                  </a:solidFill>
                </a:ln>
              </a:rPr>
              <a:t>RJEŠENJE</a:t>
            </a:r>
            <a:endParaRPr lang="hr-HR" sz="3600" dirty="0">
              <a:ln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4021097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7" grpId="0" animBg="1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49</Words>
  <Application>Microsoft Office PowerPoint</Application>
  <PresentationFormat>Prikaz na zaslonu (4:3)</PresentationFormat>
  <Paragraphs>42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HeadingPairs>
  <TitlesOfParts>
    <vt:vector size="2" baseType="lpstr">
      <vt:lpstr>Tema sustava Office</vt:lpstr>
      <vt:lpstr>PowerPointova prezentacija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Učenik14</dc:creator>
  <cp:lastModifiedBy>Učenik14</cp:lastModifiedBy>
  <cp:revision>6</cp:revision>
  <dcterms:created xsi:type="dcterms:W3CDTF">2016-02-29T13:59:15Z</dcterms:created>
  <dcterms:modified xsi:type="dcterms:W3CDTF">2016-02-29T15:04:18Z</dcterms:modified>
</cp:coreProperties>
</file>