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7" r:id="rId7"/>
    <p:sldId id="280" r:id="rId8"/>
    <p:sldId id="282" r:id="rId9"/>
    <p:sldId id="283" r:id="rId10"/>
    <p:sldId id="284" r:id="rId11"/>
    <p:sldId id="285" r:id="rId12"/>
    <p:sldId id="286" r:id="rId13"/>
    <p:sldId id="287" r:id="rId14"/>
    <p:sldId id="279" r:id="rId15"/>
    <p:sldId id="281" r:id="rId16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 trokut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upa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Prostoručno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Prostoručno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11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3BDF9FE-4DA5-4557-BD6C-9F314C922F39}" type="datetimeFigureOut">
              <a:rPr lang="hr-HR"/>
              <a:pPr>
                <a:defRPr/>
              </a:pPr>
              <a:t>15.10.2010</a:t>
            </a:fld>
            <a:endParaRPr lang="hr-HR"/>
          </a:p>
        </p:txBody>
      </p:sp>
      <p:sp>
        <p:nvSpPr>
          <p:cNvPr id="12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13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D2844CF-E10B-4729-A84F-D95A12DDD34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5FB57-B1D2-49B2-923C-4FB4BF864D49}" type="datetimeFigureOut">
              <a:rPr lang="hr-HR"/>
              <a:pPr>
                <a:defRPr/>
              </a:pPr>
              <a:t>15.10.2010</a:t>
            </a:fld>
            <a:endParaRPr lang="hr-HR"/>
          </a:p>
        </p:txBody>
      </p:sp>
      <p:sp>
        <p:nvSpPr>
          <p:cNvPr id="5" name="Rezervirano mjesto podnožj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46F69-FCDB-4536-BB82-E008593B6DE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57B6F-451B-4B90-9CB0-87B7A896770A}" type="datetimeFigureOut">
              <a:rPr lang="hr-HR"/>
              <a:pPr>
                <a:defRPr/>
              </a:pPr>
              <a:t>15.10.2010</a:t>
            </a:fld>
            <a:endParaRPr lang="hr-HR"/>
          </a:p>
        </p:txBody>
      </p:sp>
      <p:sp>
        <p:nvSpPr>
          <p:cNvPr id="5" name="Rezervirano mjesto podnožj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191D4-5226-4E83-B9CA-C94AAD4A802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4" name="Rezervirano mjesto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A3BC2-88BE-4420-8D75-DFB4BF3A6543}" type="datetimeFigureOut">
              <a:rPr lang="hr-HR"/>
              <a:pPr>
                <a:defRPr/>
              </a:pPr>
              <a:t>15.10.2010</a:t>
            </a:fld>
            <a:endParaRPr lang="hr-HR"/>
          </a:p>
        </p:txBody>
      </p:sp>
      <p:sp>
        <p:nvSpPr>
          <p:cNvPr id="5" name="Rezervirano mjesto podnožj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841DA-D8CF-4A2E-A68F-44D107ED166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Š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Š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14EBEA8-F6AB-49E0-A8BC-6ACFA05DD034}" type="datetimeFigureOut">
              <a:rPr lang="hr-HR"/>
              <a:pPr>
                <a:defRPr/>
              </a:pPr>
              <a:t>15.10.2010</a:t>
            </a:fld>
            <a:endParaRPr lang="hr-HR"/>
          </a:p>
        </p:txBody>
      </p:sp>
      <p:sp>
        <p:nvSpPr>
          <p:cNvPr id="7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8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2C0F240-B609-44E3-A2EC-5FBD78E1F2E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573698C-9780-41E9-A6F4-AA9A3E40514B}" type="datetimeFigureOut">
              <a:rPr lang="hr-HR"/>
              <a:pPr>
                <a:defRPr/>
              </a:pPr>
              <a:t>15.10.2010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C517B9-ED50-4D0F-8D62-F758575EF2D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D1032E-5AB4-400C-A850-BC66CFD0ABB1}" type="datetimeFigureOut">
              <a:rPr lang="hr-HR"/>
              <a:pPr>
                <a:defRPr/>
              </a:pPr>
              <a:t>15.10.2010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5A4C3D-9CD4-446C-95F8-0CD39489AE5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3687C7-1E06-4728-9C4D-F721D733085E}" type="datetimeFigureOut">
              <a:rPr lang="hr-HR"/>
              <a:pPr>
                <a:defRPr/>
              </a:pPr>
              <a:t>15.10.2010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19289F1-7E6B-48CC-8670-8B6B1602A61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0BF1F-5D3F-44D7-8CBD-918C04383BE0}" type="datetimeFigureOut">
              <a:rPr lang="hr-HR"/>
              <a:pPr>
                <a:defRPr/>
              </a:pPr>
              <a:t>15.10.2010</a:t>
            </a:fld>
            <a:endParaRPr lang="hr-HR"/>
          </a:p>
        </p:txBody>
      </p:sp>
      <p:sp>
        <p:nvSpPr>
          <p:cNvPr id="3" name="Rezervirano mjesto podnožj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0E596-89E6-4622-918F-D69CE853C53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FDB65F-3135-4EF8-AA61-BD080D3F98AC}" type="datetimeFigureOut">
              <a:rPr lang="hr-HR"/>
              <a:pPr>
                <a:defRPr/>
              </a:pPr>
              <a:t>15.10.2010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2034B07-C85D-49C2-B7F8-A555901BA15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ručno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Prostoručno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Š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Š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hr-HR" noProof="0" smtClean="0"/>
              <a:t>Pritisnite ikonu za dodavanje slike</a:t>
            </a:r>
            <a:endParaRPr lang="en-US" noProof="0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11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BAD46E2-7611-4B22-83F8-34217A86CBA6}" type="datetimeFigureOut">
              <a:rPr lang="hr-HR"/>
              <a:pPr>
                <a:defRPr/>
              </a:pPr>
              <a:t>15.10.2010</a:t>
            </a:fld>
            <a:endParaRPr lang="hr-HR"/>
          </a:p>
        </p:txBody>
      </p:sp>
      <p:sp>
        <p:nvSpPr>
          <p:cNvPr id="12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13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A9ACFC9-C75B-4E01-96D0-5BB59E771B0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1033" name="Rezervirano mjesto teksta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smtClean="0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35C731D-1FCC-47F2-9FD9-B3FF011A3B6C}" type="datetimeFigureOut">
              <a:rPr lang="hr-HR"/>
              <a:pPr>
                <a:defRPr/>
              </a:pPr>
              <a:t>15.10.2010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9E05EDE-CC65-4982-A6EA-2B95F474C52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4" r:id="rId4"/>
    <p:sldLayoutId id="2147483675" r:id="rId5"/>
    <p:sldLayoutId id="2147483676" r:id="rId6"/>
    <p:sldLayoutId id="2147483670" r:id="rId7"/>
    <p:sldLayoutId id="2147483677" r:id="rId8"/>
    <p:sldLayoutId id="2147483678" r:id="rId9"/>
    <p:sldLayoutId id="2147483669" r:id="rId10"/>
    <p:sldLayoutId id="214748366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eb.natur.cuni.cz/ugmnz/mineral/mineral/fotv/grafit_2.jpg" TargetMode="Externa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dirty="0" smtClean="0"/>
              <a:t>Kviz iz tehničke kulture</a:t>
            </a:r>
            <a:endParaRPr lang="hr-HR" dirty="0"/>
          </a:p>
        </p:txBody>
      </p:sp>
      <p:sp>
        <p:nvSpPr>
          <p:cNvPr id="13314" name="Podnaslov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/>
            <a:r>
              <a:rPr lang="hr-HR" smtClean="0"/>
              <a:t>Elektronika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" action="ppaction://hlinkshowjump?jump=nextslide"/>
              </a:rPr>
              <a:t>Izmjenična struja</a:t>
            </a:r>
            <a:endParaRPr lang="hr-HR" smtClean="0"/>
          </a:p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rId2" action="ppaction://hlinksldjump"/>
              </a:rPr>
              <a:t>Adapter</a:t>
            </a:r>
          </a:p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rId2" action="ppaction://hlinksldjump"/>
              </a:rPr>
              <a:t>Istosmjerna struja</a:t>
            </a:r>
            <a:endParaRPr lang="hr-HR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sz="3600" dirty="0" smtClean="0"/>
              <a:t>9. U elektronici se sa AC označava:</a:t>
            </a:r>
            <a:endParaRPr lang="hr-HR" sz="3600" dirty="0"/>
          </a:p>
        </p:txBody>
      </p:sp>
      <p:pic>
        <p:nvPicPr>
          <p:cNvPr id="22531" name="Picture 2" descr="http://t1.gstatic.com/images?q=tbn:ANd9GcQ_CNJa8MUSAAMamDfGT6411hwObahHgXa8BbcT-MFK_SvS4Dw&amp;t=1&amp;usg=__PkGbv6QSCJYPKtMw8Pfk8KRlY_Q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63938" y="3644900"/>
            <a:ext cx="3405187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" action="ppaction://hlinkshowjump?jump=nextslide"/>
              </a:rPr>
              <a:t>Izvor istosmjerne struje</a:t>
            </a:r>
            <a:endParaRPr lang="hr-HR" smtClean="0"/>
          </a:p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rId2" action="ppaction://hlinksldjump"/>
              </a:rPr>
              <a:t>Generator</a:t>
            </a:r>
          </a:p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rId2" action="ppaction://hlinksldjump"/>
              </a:rPr>
              <a:t>Elektromotor</a:t>
            </a:r>
            <a:endParaRPr lang="hr-HR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sz="3600" dirty="0" smtClean="0"/>
              <a:t>10. U elektronici se sa DC označava:</a:t>
            </a:r>
            <a:endParaRPr lang="hr-HR" sz="3600" dirty="0"/>
          </a:p>
        </p:txBody>
      </p:sp>
      <p:pic>
        <p:nvPicPr>
          <p:cNvPr id="23555" name="Picture 2" descr="http://t1.gstatic.com/images?q=tbn:ANd9GcRb-1Bb3Iuvhnni5sVGIT7vcI1latFSDoJRgHhIVSnMTjFPUGE&amp;t=1&amp;usg=__ORjE-hrhRmPJkNJoexHfEKxpQ50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7538" y="3644900"/>
            <a:ext cx="247650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rId2" action="ppaction://hlinksldjump"/>
              </a:rPr>
              <a:t>24 V</a:t>
            </a:r>
          </a:p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rId2" action="ppaction://hlinksldjump"/>
              </a:rPr>
              <a:t>220 V</a:t>
            </a:r>
            <a:endParaRPr lang="hr-HR" smtClean="0"/>
          </a:p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" action="ppaction://hlinkshowjump?jump=nextslide"/>
              </a:rPr>
              <a:t>12 V</a:t>
            </a:r>
            <a:endParaRPr lang="hr-HR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sz="3600" dirty="0" smtClean="0"/>
              <a:t>11. Napon akumulatora u akumulatoru iznosi:</a:t>
            </a:r>
            <a:endParaRPr lang="hr-HR" sz="3600" dirty="0"/>
          </a:p>
        </p:txBody>
      </p:sp>
      <p:pic>
        <p:nvPicPr>
          <p:cNvPr id="24579" name="Picture 4" descr="http://t3.gstatic.com/images?q=tbn:ANd9GcRYt4AxvkAoEYMo1fXA_lcbVaUFa_NeIysdioYBIKNktxyhA80&amp;t=1&amp;usg=__pwayAGHfUv_h1tyjDLsYVJcFjQo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500438"/>
            <a:ext cx="2995613" cy="211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rId2" action="ppaction://hlinksldjump"/>
              </a:rPr>
              <a:t>Električni pogon</a:t>
            </a:r>
            <a:endParaRPr lang="hr-HR" smtClean="0"/>
          </a:p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" action="ppaction://hlinkshowjump?jump=nextslide"/>
              </a:rPr>
              <a:t>Hidraulički pogon</a:t>
            </a:r>
            <a:endParaRPr lang="hr-HR" smtClean="0"/>
          </a:p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rId2" action="ppaction://hlinksldjump"/>
              </a:rPr>
              <a:t>Ručni pogon</a:t>
            </a:r>
            <a:endParaRPr lang="hr-HR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sz="3600" dirty="0" smtClean="0"/>
              <a:t>12. Koji pogon  ne pripada robotima?</a:t>
            </a:r>
            <a:endParaRPr lang="hr-HR" sz="3600" dirty="0"/>
          </a:p>
        </p:txBody>
      </p:sp>
      <p:pic>
        <p:nvPicPr>
          <p:cNvPr id="25603" name="Picture 2" descr="http://t1.gstatic.com/images?q=tbn:ANd9GcQBpth77KIwpC9fabvwMW5opM3xI9jx1px_oPRA4Ihd64V8tC0&amp;t=1&amp;usg=__tNS70uRnBtNgndredIcTy_cqBzE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500438"/>
            <a:ext cx="2695575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hr-HR" smtClean="0"/>
              <a:t> Toooo! Riješio si kviz.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dirty="0" err="1" smtClean="0"/>
              <a:t>Brravoooooooo</a:t>
            </a:r>
            <a:r>
              <a:rPr lang="hr-HR" dirty="0" smtClean="0"/>
              <a:t>….</a:t>
            </a:r>
            <a:endParaRPr lang="hr-HR" dirty="0"/>
          </a:p>
        </p:txBody>
      </p:sp>
      <p:sp>
        <p:nvSpPr>
          <p:cNvPr id="4" name="Nasmiješeno lice 3"/>
          <p:cNvSpPr/>
          <p:nvPr/>
        </p:nvSpPr>
        <p:spPr>
          <a:xfrm>
            <a:off x="3492500" y="3213100"/>
            <a:ext cx="1489075" cy="13462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hr-HR" smtClean="0"/>
              <a:t> Krivooo! </a:t>
            </a:r>
          </a:p>
          <a:p>
            <a:pPr>
              <a:buFont typeface="Wingdings 3" pitchFamily="18" charset="2"/>
              <a:buNone/>
            </a:pPr>
            <a:r>
              <a:rPr lang="hr-HR" smtClean="0"/>
              <a:t> Više sr</a:t>
            </a:r>
            <a:r>
              <a:rPr lang="hr-HR" smtClean="0">
                <a:latin typeface="Arial" charset="0"/>
              </a:rPr>
              <a:t>eće</a:t>
            </a:r>
            <a:r>
              <a:rPr lang="hr-HR" smtClean="0"/>
              <a:t> drugi put!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dirty="0" err="1" smtClean="0"/>
              <a:t>Ajoooooooooooooj</a:t>
            </a:r>
            <a:r>
              <a:rPr lang="hr-HR" dirty="0" smtClean="0"/>
              <a:t>…………</a:t>
            </a:r>
            <a:endParaRPr lang="hr-HR" dirty="0"/>
          </a:p>
        </p:txBody>
      </p:sp>
      <p:sp>
        <p:nvSpPr>
          <p:cNvPr id="5" name="Akcijski gumb: Nazad ili prethodno 4">
            <a:hlinkClick r:id="" action="ppaction://hlinkshowjump?jump=lastslideviewed" highlightClick="1"/>
          </p:cNvPr>
          <p:cNvSpPr/>
          <p:nvPr/>
        </p:nvSpPr>
        <p:spPr>
          <a:xfrm>
            <a:off x="3708400" y="3716338"/>
            <a:ext cx="1041400" cy="104298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buFont typeface="Lucida Sans Unicode" pitchFamily="34" charset="0"/>
              <a:buAutoNum type="alphaLcParenR"/>
            </a:pPr>
            <a:endParaRPr lang="hr-HR" smtClean="0">
              <a:hlinkClick r:id="rId2" action="ppaction://hlinksldjump"/>
            </a:endParaRPr>
          </a:p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rId2" action="ppaction://hlinksldjump"/>
              </a:rPr>
              <a:t>Molekula</a:t>
            </a:r>
          </a:p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rId2" action="ppaction://hlinksldjump"/>
              </a:rPr>
              <a:t>Atom</a:t>
            </a:r>
            <a:endParaRPr lang="hr-HR" smtClean="0"/>
          </a:p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" action="ppaction://hlinkshowjump?jump=nextslide"/>
              </a:rPr>
              <a:t>Elektron </a:t>
            </a:r>
            <a:endParaRPr lang="hr-HR" smtClean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b="0" dirty="0" smtClean="0"/>
              <a:t>1. Brzi razvoj elektronike omogućilo je otkriće čestice koja se zove:</a:t>
            </a:r>
            <a:endParaRPr lang="hr-HR" b="0" dirty="0"/>
          </a:p>
        </p:txBody>
      </p:sp>
      <p:pic>
        <p:nvPicPr>
          <p:cNvPr id="14339" name="Picture 2" descr="http://t3.gstatic.com/images?q=tbn:ANd9GcTUmuo8parwNUz7ERD18R2Apoqr1ZRq3GF9PJI0qOlkL2_jTZg&amp;t=1&amp;usg=__00GjrVUzzGj_Ar7buxUz7GkSJlc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068638"/>
            <a:ext cx="2009775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hr-HR" dirty="0" smtClean="0"/>
          </a:p>
          <a:p>
            <a:pPr marL="624078" indent="-51435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hr-HR" dirty="0" smtClean="0">
                <a:hlinkClick r:id="" action="ppaction://hlinkshowjump?jump=nextslide"/>
              </a:rPr>
              <a:t>Vulkanizacija</a:t>
            </a:r>
            <a:endParaRPr lang="hr-HR" dirty="0" smtClean="0"/>
          </a:p>
          <a:p>
            <a:pPr marL="624078" indent="-51435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hr-HR" dirty="0" smtClean="0">
                <a:hlinkClick r:id="rId2" action="ppaction://hlinksldjump"/>
              </a:rPr>
              <a:t>Lijepljenjem</a:t>
            </a:r>
          </a:p>
          <a:p>
            <a:pPr marL="624078" indent="-51435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hr-HR" dirty="0" smtClean="0">
                <a:hlinkClick r:id="rId2" action="ppaction://hlinksldjump"/>
              </a:rPr>
              <a:t>Zavarivanjem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b="0" dirty="0" smtClean="0"/>
              <a:t>2. Postupak umrežavanja makromolekula </a:t>
            </a:r>
            <a:r>
              <a:rPr lang="hr-HR" b="0" dirty="0" err="1" smtClean="0"/>
              <a:t>elastomera</a:t>
            </a:r>
            <a:r>
              <a:rPr lang="hr-HR" b="0" dirty="0" smtClean="0"/>
              <a:t> naziva se:  </a:t>
            </a:r>
            <a:endParaRPr lang="hr-HR" b="0" dirty="0"/>
          </a:p>
        </p:txBody>
      </p:sp>
      <p:pic>
        <p:nvPicPr>
          <p:cNvPr id="15363" name="Picture 2" descr="http://t1.gstatic.com/images?q=tbn:ANd9GcT4oiKaTkqVE8xrJMbpS52x414vg4Ci24J99JbY-KCoNdsbc7A&amp;t=1&amp;usg=__89-b24ES_gAKH7zOqpYoDvpKTus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4525" y="4437063"/>
            <a:ext cx="1784350" cy="153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rId2" action="ppaction://hlinksldjump"/>
              </a:rPr>
              <a:t>Vrelišta</a:t>
            </a:r>
            <a:endParaRPr lang="hr-HR" smtClean="0"/>
          </a:p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" action="ppaction://hlinkshowjump?jump=nextslide"/>
              </a:rPr>
              <a:t>Tecišta</a:t>
            </a:r>
            <a:endParaRPr lang="hr-HR" smtClean="0"/>
          </a:p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rId2" action="ppaction://hlinksldjump"/>
              </a:rPr>
              <a:t>Razgradišta</a:t>
            </a:r>
            <a:endParaRPr lang="hr-HR" smtClean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 smtClean="0"/>
              <a:t>3. </a:t>
            </a:r>
            <a:r>
              <a:rPr lang="hr-HR" dirty="0" err="1" smtClean="0"/>
              <a:t>Plastomeri</a:t>
            </a:r>
            <a:r>
              <a:rPr lang="hr-HR" dirty="0" smtClean="0"/>
              <a:t> dolaze u </a:t>
            </a:r>
            <a:r>
              <a:rPr lang="hr-HR" dirty="0" err="1" smtClean="0"/>
              <a:t>kapljasto</a:t>
            </a:r>
            <a:r>
              <a:rPr lang="hr-HR" dirty="0" smtClean="0"/>
              <a:t> stanje zagrijavanjem na temperaturu</a:t>
            </a:r>
            <a:endParaRPr lang="hr-HR" dirty="0"/>
          </a:p>
        </p:txBody>
      </p:sp>
      <p:pic>
        <p:nvPicPr>
          <p:cNvPr id="16387" name="Picture 2" descr="http://www.manufacturer.com/cimages/product/www.alibaba.com/0815/v/rubber_granul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63938" y="2708275"/>
            <a:ext cx="5232400" cy="363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rId2" action="ppaction://hlinksldjump"/>
              </a:rPr>
              <a:t>Zlato</a:t>
            </a:r>
          </a:p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rId2" action="ppaction://hlinksldjump"/>
              </a:rPr>
              <a:t>Željezo</a:t>
            </a:r>
            <a:endParaRPr lang="hr-HR" smtClean="0"/>
          </a:p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" action="ppaction://hlinkshowjump?jump=nextslide"/>
              </a:rPr>
              <a:t>Drvo</a:t>
            </a:r>
            <a:endParaRPr lang="hr-HR" smtClean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sz="3600" dirty="0" smtClean="0"/>
              <a:t>4. Vodič nije:</a:t>
            </a:r>
            <a:endParaRPr lang="hr-HR" sz="3600" dirty="0"/>
          </a:p>
        </p:txBody>
      </p:sp>
      <p:pic>
        <p:nvPicPr>
          <p:cNvPr id="17411" name="Picture 4" descr="http://t2.gstatic.com/images?q=tbn:ANd9GcT1fpz825pi3IMSeIN7FNxYvnZO7YAtJST_7dn4RmHa1LBokFw&amp;t=1&amp;h=167&amp;w=223&amp;usg=__CybApu_jHi-14yhbdJU7rWoAQhw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7538" y="3644900"/>
            <a:ext cx="205740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" action="ppaction://hlinkshowjump?jump=nextslide"/>
              </a:rPr>
              <a:t>Grafit</a:t>
            </a:r>
            <a:endParaRPr lang="hr-HR" smtClean="0"/>
          </a:p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rId2" action="ppaction://hlinksldjump"/>
              </a:rPr>
              <a:t>Drvo</a:t>
            </a:r>
          </a:p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rId2" action="ppaction://hlinksldjump"/>
              </a:rPr>
              <a:t>Plastika</a:t>
            </a:r>
            <a:endParaRPr lang="hr-HR" smtClean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sz="3600" dirty="0" smtClean="0"/>
              <a:t>5. Izolator nije:</a:t>
            </a:r>
            <a:endParaRPr lang="hr-HR" sz="3600" dirty="0"/>
          </a:p>
        </p:txBody>
      </p:sp>
      <p:pic>
        <p:nvPicPr>
          <p:cNvPr id="18435" name="Picture 2" descr="Grafit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6100" y="3357563"/>
            <a:ext cx="2668588" cy="228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" action="ppaction://hlinkshowjump?jump=nextslide"/>
              </a:rPr>
              <a:t>NPN</a:t>
            </a:r>
          </a:p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" action="ppaction://hlinkshowjump?jump=nextslide"/>
              </a:rPr>
              <a:t>PNP</a:t>
            </a:r>
            <a:endParaRPr lang="hr-HR" smtClean="0"/>
          </a:p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rId2" action="ppaction://hlinksldjump"/>
              </a:rPr>
              <a:t>NPR</a:t>
            </a:r>
            <a:endParaRPr lang="hr-HR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sz="3600" dirty="0" smtClean="0"/>
              <a:t>6. Postoje dva tipa tranzistora:</a:t>
            </a:r>
            <a:endParaRPr lang="hr-HR" sz="3600" dirty="0"/>
          </a:p>
        </p:txBody>
      </p:sp>
      <p:pic>
        <p:nvPicPr>
          <p:cNvPr id="19459" name="Picture 2" descr="http://t0.gstatic.com/images?q=tbn:ANd9GcS5FV8Co1fZ48co8V6Wg-E03QKq8wmQb5AyNu1two5MMHXYlvI&amp;t=1&amp;usg=__r04x0W10_k4SU3uUa6MSaFp6GGA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1638" y="4005263"/>
            <a:ext cx="3008312" cy="201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rId2" action="ppaction://hlinksldjump"/>
              </a:rPr>
              <a:t>Tranzistor</a:t>
            </a:r>
          </a:p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rId2" action="ppaction://hlinksldjump"/>
              </a:rPr>
              <a:t>Otpornik</a:t>
            </a:r>
            <a:endParaRPr lang="hr-HR" smtClean="0"/>
          </a:p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" action="ppaction://hlinkshowjump?jump=nextslide"/>
              </a:rPr>
              <a:t>Dioda</a:t>
            </a:r>
            <a:endParaRPr lang="hr-HR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sz="3600" dirty="0" smtClean="0"/>
              <a:t>7. Za ispravljanje izmjenične struje u istosmjernu rabi se:</a:t>
            </a:r>
            <a:endParaRPr lang="hr-HR" sz="3600" dirty="0"/>
          </a:p>
        </p:txBody>
      </p:sp>
      <p:pic>
        <p:nvPicPr>
          <p:cNvPr id="20483" name="Picture 2" descr="http://t3.gstatic.com/images?q=tbn:ANd9GcSk39K3oICF8Tas63hyxazc8PJC4lgpUotfJkblFzzeAagkfis&amp;t=1&amp;usg=__sBowODRwtN0dHH1u9YscU0d5qzE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7900" y="3933825"/>
            <a:ext cx="2951163" cy="204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rId2" action="ppaction://hlinksldjump"/>
              </a:rPr>
              <a:t>1:3</a:t>
            </a:r>
            <a:endParaRPr lang="hr-HR" smtClean="0"/>
          </a:p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" action="ppaction://hlinkshowjump?jump=nextslide"/>
              </a:rPr>
              <a:t>7:1</a:t>
            </a:r>
            <a:endParaRPr lang="hr-HR" smtClean="0"/>
          </a:p>
          <a:p>
            <a:pPr marL="623888" indent="-514350">
              <a:buFont typeface="Lucida Sans Unicode" pitchFamily="34" charset="0"/>
              <a:buAutoNum type="alphaLcParenR"/>
            </a:pPr>
            <a:r>
              <a:rPr lang="hr-HR" smtClean="0">
                <a:hlinkClick r:id="rId2" action="ppaction://hlinksldjump"/>
              </a:rPr>
              <a:t>1:7</a:t>
            </a:r>
            <a:endParaRPr lang="hr-HR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sz="3600" dirty="0" smtClean="0"/>
              <a:t>8. Kod jetkanja je omjer </a:t>
            </a:r>
            <a:r>
              <a:rPr lang="hr-HR" sz="3600" dirty="0" err="1" smtClean="0"/>
              <a:t>klorovodićne</a:t>
            </a:r>
            <a:r>
              <a:rPr lang="hr-HR" sz="3600" dirty="0" smtClean="0"/>
              <a:t> kiseline i vodikovog peroksida približno:</a:t>
            </a:r>
            <a:endParaRPr lang="hr-HR" sz="3600" dirty="0"/>
          </a:p>
        </p:txBody>
      </p:sp>
      <p:pic>
        <p:nvPicPr>
          <p:cNvPr id="21507" name="Picture 2" descr="http://t0.gstatic.com/images?q=tbn:ANd9GcTqQC3Cm0tX3j-c2YCoTK8kddR4pLSQcW218mPjjaGoJoJ1Nss&amp;t=1&amp;usg=__FLJhY_6ighfmgMbzRn5O-ZyykYE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6100" y="3213100"/>
            <a:ext cx="2192338" cy="219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omil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omilanj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Gomilanj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Gomilanj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Gomilanj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163</TotalTime>
  <Words>56</Words>
  <Application>Microsoft Office PowerPoint</Application>
  <PresentationFormat>On-screen Show (4:3)</PresentationFormat>
  <Paragraphs>42</Paragraphs>
  <Slides>15</Slides>
  <Notes>0</Notes>
  <HiddenSlides>1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Predložak dizajna</vt:lpstr>
      </vt:variant>
      <vt:variant>
        <vt:i4>8</vt:i4>
      </vt:variant>
      <vt:variant>
        <vt:lpstr>Naslovi slajdova</vt:lpstr>
      </vt:variant>
      <vt:variant>
        <vt:i4>15</vt:i4>
      </vt:variant>
    </vt:vector>
  </HeadingPairs>
  <TitlesOfParts>
    <vt:vector size="29" baseType="lpstr">
      <vt:lpstr>Lucida Sans Unicode</vt:lpstr>
      <vt:lpstr>Arial</vt:lpstr>
      <vt:lpstr>Wingdings 3</vt:lpstr>
      <vt:lpstr>Verdana</vt:lpstr>
      <vt:lpstr>Wingdings 2</vt:lpstr>
      <vt:lpstr>Calibri</vt:lpstr>
      <vt:lpstr>Gomilanje</vt:lpstr>
      <vt:lpstr>Gomilanje</vt:lpstr>
      <vt:lpstr>Gomilanje</vt:lpstr>
      <vt:lpstr>Gomilanje</vt:lpstr>
      <vt:lpstr>Gomilanje</vt:lpstr>
      <vt:lpstr>Gomilanje</vt:lpstr>
      <vt:lpstr>Gomilanje</vt:lpstr>
      <vt:lpstr>Gomilanje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Kviz iz tehničke kulture</dc:title>
  <dc:creator>Korisnik</dc:creator>
  <cp:lastModifiedBy>Ksenija</cp:lastModifiedBy>
  <cp:revision>19</cp:revision>
  <dcterms:created xsi:type="dcterms:W3CDTF">2010-10-06T14:28:31Z</dcterms:created>
  <dcterms:modified xsi:type="dcterms:W3CDTF">2010-10-15T19:44:10Z</dcterms:modified>
</cp:coreProperties>
</file>