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73B7B4-D0B9-4F25-9A65-1477C545E617}" type="datetimeFigureOut">
              <a:rPr lang="hr-HR" smtClean="0"/>
              <a:t>27.5.2021.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11A4CB-C975-4B0D-AAC5-69184759B66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732240" y="6165304"/>
            <a:ext cx="1874069" cy="392679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Roko </a:t>
            </a:r>
            <a:r>
              <a:rPr lang="hr-HR" dirty="0" err="1"/>
              <a:t>Šicel</a:t>
            </a:r>
            <a:r>
              <a:rPr lang="hr-HR" dirty="0"/>
              <a:t> 7.b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175351" cy="2088232"/>
          </a:xfrm>
        </p:spPr>
        <p:txBody>
          <a:bodyPr/>
          <a:lstStyle/>
          <a:p>
            <a:r>
              <a:rPr lang="hr-HR" dirty="0"/>
              <a:t>Psi vodiči</a:t>
            </a:r>
          </a:p>
        </p:txBody>
      </p:sp>
    </p:spTree>
    <p:extLst>
      <p:ext uri="{BB962C8B-B14F-4D97-AF65-F5344CB8AC3E}">
        <p14:creationId xmlns:p14="http://schemas.microsoft.com/office/powerpoint/2010/main" val="58003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20689"/>
            <a:ext cx="3636085" cy="792088"/>
          </a:xfrm>
        </p:spPr>
        <p:txBody>
          <a:bodyPr/>
          <a:lstStyle/>
          <a:p>
            <a:r>
              <a:rPr lang="hr-HR" dirty="0"/>
              <a:t>Što rade psi vodiči?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68760"/>
            <a:ext cx="4176464" cy="3672408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9552" y="1628800"/>
            <a:ext cx="3600400" cy="3960440"/>
          </a:xfrm>
        </p:spPr>
        <p:txBody>
          <a:bodyPr>
            <a:normAutofit/>
          </a:bodyPr>
          <a:lstStyle/>
          <a:p>
            <a:r>
              <a:rPr lang="vi-VN" sz="1600" dirty="0"/>
              <a:t>Psi vodiči obučeni su da pomažu onima kojima je pomoć najpotrebnija, najčešće slijepim i slabovidnim osobama. Za vas smo izdvojili koje se pasmine najviše koriste za pse vodiče.Posebno školovani psi vodiči namijenjeni su vođenju slijepih i slabovidnih ljudi, odnosno za njihovo jednostavnije kretanje, snalaženje i pronalaženje željene destinacije. Školovanje pasa vodiča počinje već od najranije dobi, dok vrlo rijetke pasmine počinju učiti već u zrelijoj dobi.</a:t>
            </a:r>
          </a:p>
        </p:txBody>
      </p:sp>
    </p:spTree>
    <p:extLst>
      <p:ext uri="{BB962C8B-B14F-4D97-AF65-F5344CB8AC3E}">
        <p14:creationId xmlns:p14="http://schemas.microsoft.com/office/powerpoint/2010/main" val="292065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3636085" cy="720079"/>
          </a:xfrm>
        </p:spPr>
        <p:txBody>
          <a:bodyPr/>
          <a:lstStyle/>
          <a:p>
            <a:r>
              <a:rPr lang="hr-HR" dirty="0"/>
              <a:t>Povijest psa vodiča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841516"/>
            <a:ext cx="4016375" cy="2674905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55576" y="1556792"/>
            <a:ext cx="3388660" cy="3816424"/>
          </a:xfrm>
        </p:spPr>
        <p:txBody>
          <a:bodyPr>
            <a:normAutofit/>
          </a:bodyPr>
          <a:lstStyle/>
          <a:p>
            <a:r>
              <a:rPr lang="hr-HR" sz="1800" dirty="0"/>
              <a:t>Osnivačka skupština Hrvatskog društva za uzgoj i školovanje pasa vodiča slijepih osoba održana je 08. prosinca 1990. godine. 04.02.1991. godine ono je registrirano i upisano u Registar društvenih organizacija RH. Društvo je 1994. godine promijenilo naziv u Hrvatska udruga za školovanje pasa vodiča i </a:t>
            </a:r>
            <a:r>
              <a:rPr lang="hr-HR" sz="1800" dirty="0" err="1"/>
              <a:t>mobilitet</a:t>
            </a:r>
            <a:r>
              <a:rPr lang="hr-H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67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692697"/>
            <a:ext cx="3636085" cy="576064"/>
          </a:xfrm>
        </p:spPr>
        <p:txBody>
          <a:bodyPr/>
          <a:lstStyle/>
          <a:p>
            <a:r>
              <a:rPr lang="hr-HR" dirty="0"/>
              <a:t>Zanimljivosti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798739"/>
            <a:ext cx="4016375" cy="2760460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55577" y="1484784"/>
            <a:ext cx="3600400" cy="4152536"/>
          </a:xfrm>
        </p:spPr>
        <p:txBody>
          <a:bodyPr>
            <a:normAutofit/>
          </a:bodyPr>
          <a:lstStyle/>
          <a:p>
            <a:r>
              <a:rPr lang="hr-HR" sz="1800" dirty="0"/>
              <a:t>Samo dresirani pas (za razliku od neobučenog psa) primjećuje nadzemne prepreke, bilo da se radi o visećoj grani ili čvrstoj užadi / kablu / žici. Korisnici pasa vodiča su slijepe i visoko slabovidne osobe osposobljene za samostalno kretanje uz pomoć psa </a:t>
            </a:r>
            <a:r>
              <a:rPr lang="hr-HR" sz="1800" dirty="0" err="1"/>
              <a:t>vodiča.Jedan</a:t>
            </a:r>
            <a:r>
              <a:rPr lang="hr-HR" sz="1800" dirty="0"/>
              <a:t> od osnovnih uvjeta osposobljavanja za kretanje uz pomoć vodiča je poznavanje orijentacije i </a:t>
            </a:r>
            <a:r>
              <a:rPr lang="hr-HR" sz="1800" dirty="0" err="1"/>
              <a:t>mobiliteta</a:t>
            </a:r>
            <a:r>
              <a:rPr lang="hr-HR" sz="1800" dirty="0"/>
              <a:t> odnosno korištenje bijelog štapa.</a:t>
            </a:r>
          </a:p>
        </p:txBody>
      </p:sp>
    </p:spTree>
    <p:extLst>
      <p:ext uri="{BB962C8B-B14F-4D97-AF65-F5344CB8AC3E}">
        <p14:creationId xmlns:p14="http://schemas.microsoft.com/office/powerpoint/2010/main" val="1428283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3636085" cy="931168"/>
          </a:xfrm>
        </p:spPr>
        <p:txBody>
          <a:bodyPr/>
          <a:lstStyle/>
          <a:p>
            <a:r>
              <a:rPr lang="hr-HR" dirty="0"/>
              <a:t>Obuka pasa vodiča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8800"/>
            <a:ext cx="4178258" cy="3024336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83568" y="1844824"/>
            <a:ext cx="3780857" cy="3792496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Mnoge pasmine pasa pogodne su za trening u prisutnosti urođenih kvaliteta predstavljenih kandidatima. Odabir životinja provodi iskusni instruktor</a:t>
            </a:r>
            <a:r>
              <a:rPr lang="hr-HR" dirty="0"/>
              <a:t>.</a:t>
            </a:r>
            <a:r>
              <a:rPr lang="vi-VN" dirty="0"/>
              <a:t> Starost životinja za posebnu obuku različita je, a ovisno o situaciji je:</a:t>
            </a:r>
          </a:p>
          <a:p>
            <a:r>
              <a:rPr lang="vi-VN" dirty="0"/>
              <a:t>4-6 mjeseci.</a:t>
            </a:r>
          </a:p>
          <a:p>
            <a:r>
              <a:rPr lang="vi-VN" dirty="0"/>
              <a:t>8-12 mjeseci. Zainteresirane osobe obično dobivaju štence iz uzgajivača i druže ih sa svojom obitelji, gdje će se obučeni kućni ljubimac vratiti kasnije. Kad navrši godinu dana, štene se premješta na trening s jamstvom povratka u obitelj.</a:t>
            </a:r>
          </a:p>
          <a:p>
            <a:r>
              <a:rPr lang="vi-VN" dirty="0"/>
              <a:t>1-2 godine. Dijelom škola u ovoj dobi nabavlja odrasle pse koji su pokazali sposobnost učenja i imaju pokazane kvalitete za vođenje pasa.</a:t>
            </a:r>
          </a:p>
          <a:p>
            <a:r>
              <a:rPr lang="vi-VN" dirty="0"/>
              <a:t>Termin obuke životinja u školi je 6-8 mjeseci, a nakon uspješnog ispitnog testa pas je spreman vjerno služiti osobi kojoj je potrebna podrška.</a:t>
            </a:r>
          </a:p>
        </p:txBody>
      </p:sp>
    </p:spTree>
    <p:extLst>
      <p:ext uri="{BB962C8B-B14F-4D97-AF65-F5344CB8AC3E}">
        <p14:creationId xmlns:p14="http://schemas.microsoft.com/office/powerpoint/2010/main" val="3964980942"/>
      </p:ext>
    </p:extLst>
  </p:cSld>
  <p:clrMapOvr>
    <a:masterClrMapping/>
  </p:clrMapOvr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1506</TotalTime>
  <Words>341</Words>
  <Application>Microsoft Office PowerPoint</Application>
  <PresentationFormat>Prikaz na zaslonu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Georgia</vt:lpstr>
      <vt:lpstr>Trebuchet MS</vt:lpstr>
      <vt:lpstr>Mlazno strujanje</vt:lpstr>
      <vt:lpstr>Psi vodiči</vt:lpstr>
      <vt:lpstr>Što rade psi vodiči?</vt:lpstr>
      <vt:lpstr>Povijest psa vodiča</vt:lpstr>
      <vt:lpstr>Zanimljivosti</vt:lpstr>
      <vt:lpstr>Obuka pasa vodiča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vodiči</dc:title>
  <dc:creator>Miro</dc:creator>
  <cp:lastModifiedBy>Gordana Kalanj Kraljević</cp:lastModifiedBy>
  <cp:revision>5</cp:revision>
  <dcterms:created xsi:type="dcterms:W3CDTF">2021-05-15T10:49:18Z</dcterms:created>
  <dcterms:modified xsi:type="dcterms:W3CDTF">2021-05-27T15:33:06Z</dcterms:modified>
</cp:coreProperties>
</file>